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61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embeddedFontLst>
    <p:embeddedFont>
      <p:font typeface="Baskerville Old Face" panose="02020602080505020303" pitchFamily="18" charset="0"/>
      <p:regular r:id="rId20"/>
    </p:embeddedFont>
    <p:embeddedFont>
      <p:font typeface="Bellefair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DRagonlord" panose="02000603000000000000" pitchFamily="50" charset="0"/>
      <p:regular r:id="rId28"/>
    </p:embeddedFont>
    <p:embeddedFont>
      <p:font typeface="Product Sans" panose="020B0403030502040203" pitchFamily="34" charset="0"/>
      <p:regular r:id="rId29"/>
      <p:bold r:id="rId30"/>
      <p:italic r:id="rId31"/>
      <p:boldItalic r:id="rId32"/>
    </p:embeddedFont>
    <p:embeddedFont>
      <p:font typeface="Rubik" panose="00000500000000000000" pitchFamily="2" charset="-79"/>
      <p:regular r:id="rId33"/>
    </p:embeddedFont>
    <p:embeddedFont>
      <p:font typeface="Work Sans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pos="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C75"/>
    <a:srgbClr val="0D2031"/>
    <a:srgbClr val="0B608D"/>
    <a:srgbClr val="01EB4B"/>
    <a:srgbClr val="CF232C"/>
    <a:srgbClr val="D42421"/>
    <a:srgbClr val="FCE679"/>
    <a:srgbClr val="BE2325"/>
    <a:srgbClr val="D61632"/>
    <a:srgbClr val="A97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9E613A-1F74-4CBB-8513-3E8F8BBF5FE1}" v="1" dt="2022-05-16T06:15:57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>
        <p:guide orient="horz" pos="2160"/>
        <p:guide pos="3840"/>
        <p:guide pos="7151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DC68DC03-1AEC-4422-8C5F-7219A4722B13}"/>
    <pc:docChg chg="undo custSel addSld delSld modSld modMainMaster">
      <pc:chgData name="Amal R Babu" userId="3a292d0a-112b-4bc3-bf38-7771656893d2" providerId="ADAL" clId="{DC68DC03-1AEC-4422-8C5F-7219A4722B13}" dt="2022-05-11T12:31:38.578" v="1703" actId="478"/>
      <pc:docMkLst>
        <pc:docMk/>
      </pc:docMkLst>
      <pc:sldChg chg="del">
        <pc:chgData name="Amal R Babu" userId="3a292d0a-112b-4bc3-bf38-7771656893d2" providerId="ADAL" clId="{DC68DC03-1AEC-4422-8C5F-7219A4722B13}" dt="2022-05-11T04:57:53.064" v="260" actId="47"/>
        <pc:sldMkLst>
          <pc:docMk/>
          <pc:sldMk cId="2256654000" sldId="256"/>
        </pc:sldMkLst>
      </pc:sldChg>
      <pc:sldChg chg="modSp mod modAnim">
        <pc:chgData name="Amal R Babu" userId="3a292d0a-112b-4bc3-bf38-7771656893d2" providerId="ADAL" clId="{DC68DC03-1AEC-4422-8C5F-7219A4722B13}" dt="2022-05-11T12:18:39.437" v="1427" actId="207"/>
        <pc:sldMkLst>
          <pc:docMk/>
          <pc:sldMk cId="862453421" sldId="257"/>
        </pc:sldMkLst>
        <pc:spChg chg="mod">
          <ac:chgData name="Amal R Babu" userId="3a292d0a-112b-4bc3-bf38-7771656893d2" providerId="ADAL" clId="{DC68DC03-1AEC-4422-8C5F-7219A4722B13}" dt="2022-05-11T12:18:39.437" v="1427" actId="207"/>
          <ac:spMkLst>
            <pc:docMk/>
            <pc:sldMk cId="862453421" sldId="257"/>
            <ac:spMk id="9" creationId="{7DF16E12-3236-1AC2-E7ED-C7D95C6126CC}"/>
          </ac:spMkLst>
        </pc:spChg>
        <pc:spChg chg="mod">
          <ac:chgData name="Amal R Babu" userId="3a292d0a-112b-4bc3-bf38-7771656893d2" providerId="ADAL" clId="{DC68DC03-1AEC-4422-8C5F-7219A4722B13}" dt="2022-05-11T12:18:39.437" v="1427" actId="207"/>
          <ac:spMkLst>
            <pc:docMk/>
            <pc:sldMk cId="862453421" sldId="257"/>
            <ac:spMk id="11" creationId="{1BD7226F-D514-B0B9-1E61-085F131C3EFC}"/>
          </ac:spMkLst>
        </pc:spChg>
        <pc:picChg chg="mod">
          <ac:chgData name="Amal R Babu" userId="3a292d0a-112b-4bc3-bf38-7771656893d2" providerId="ADAL" clId="{DC68DC03-1AEC-4422-8C5F-7219A4722B13}" dt="2022-05-11T04:23:17.434" v="50" actId="1076"/>
          <ac:picMkLst>
            <pc:docMk/>
            <pc:sldMk cId="862453421" sldId="257"/>
            <ac:picMk id="6" creationId="{EA3979A6-C5F0-CCB0-5B1C-DDAF63217CB3}"/>
          </ac:picMkLst>
        </pc:picChg>
      </pc:sldChg>
      <pc:sldChg chg="modSp modAnim">
        <pc:chgData name="Amal R Babu" userId="3a292d0a-112b-4bc3-bf38-7771656893d2" providerId="ADAL" clId="{DC68DC03-1AEC-4422-8C5F-7219A4722B13}" dt="2022-05-11T12:18:55.753" v="1428" actId="207"/>
        <pc:sldMkLst>
          <pc:docMk/>
          <pc:sldMk cId="1979391448" sldId="258"/>
        </pc:sldMkLst>
        <pc:spChg chg="mod">
          <ac:chgData name="Amal R Babu" userId="3a292d0a-112b-4bc3-bf38-7771656893d2" providerId="ADAL" clId="{DC68DC03-1AEC-4422-8C5F-7219A4722B13}" dt="2022-05-11T12:18:55.753" v="1428" actId="207"/>
          <ac:spMkLst>
            <pc:docMk/>
            <pc:sldMk cId="1979391448" sldId="258"/>
            <ac:spMk id="7" creationId="{50AD50B4-5A42-0096-6DED-B83D5839A9C6}"/>
          </ac:spMkLst>
        </pc:spChg>
        <pc:spChg chg="mod">
          <ac:chgData name="Amal R Babu" userId="3a292d0a-112b-4bc3-bf38-7771656893d2" providerId="ADAL" clId="{DC68DC03-1AEC-4422-8C5F-7219A4722B13}" dt="2022-05-11T12:18:55.753" v="1428" actId="207"/>
          <ac:spMkLst>
            <pc:docMk/>
            <pc:sldMk cId="1979391448" sldId="258"/>
            <ac:spMk id="10" creationId="{B0372F6C-27B6-0FDA-6A6F-2D821EC8B523}"/>
          </ac:spMkLst>
        </pc:spChg>
      </pc:sldChg>
      <pc:sldChg chg="addSp delSp modSp mod addAnim delAnim modAnim">
        <pc:chgData name="Amal R Babu" userId="3a292d0a-112b-4bc3-bf38-7771656893d2" providerId="ADAL" clId="{DC68DC03-1AEC-4422-8C5F-7219A4722B13}" dt="2022-05-11T12:19:02.499" v="1430" actId="207"/>
        <pc:sldMkLst>
          <pc:docMk/>
          <pc:sldMk cId="3997734042" sldId="259"/>
        </pc:sldMkLst>
        <pc:spChg chg="mod">
          <ac:chgData name="Amal R Babu" userId="3a292d0a-112b-4bc3-bf38-7771656893d2" providerId="ADAL" clId="{DC68DC03-1AEC-4422-8C5F-7219A4722B13}" dt="2022-05-11T12:18:59.675" v="1429" actId="207"/>
          <ac:spMkLst>
            <pc:docMk/>
            <pc:sldMk cId="3997734042" sldId="259"/>
            <ac:spMk id="13" creationId="{0E959CB0-BB17-0B24-7A0D-AE32F8FC3E37}"/>
          </ac:spMkLst>
        </pc:spChg>
        <pc:spChg chg="mod">
          <ac:chgData name="Amal R Babu" userId="3a292d0a-112b-4bc3-bf38-7771656893d2" providerId="ADAL" clId="{DC68DC03-1AEC-4422-8C5F-7219A4722B13}" dt="2022-05-11T11:27:04.817" v="1253" actId="113"/>
          <ac:spMkLst>
            <pc:docMk/>
            <pc:sldMk cId="3997734042" sldId="259"/>
            <ac:spMk id="15" creationId="{BF0F2985-198C-7E26-5102-965983BFA53B}"/>
          </ac:spMkLst>
        </pc:spChg>
        <pc:spChg chg="mod">
          <ac:chgData name="Amal R Babu" userId="3a292d0a-112b-4bc3-bf38-7771656893d2" providerId="ADAL" clId="{DC68DC03-1AEC-4422-8C5F-7219A4722B13}" dt="2022-05-11T11:27:07.506" v="1254" actId="113"/>
          <ac:spMkLst>
            <pc:docMk/>
            <pc:sldMk cId="3997734042" sldId="259"/>
            <ac:spMk id="16" creationId="{FA786AF9-06D1-0CC4-0754-481DCBF02BAC}"/>
          </ac:spMkLst>
        </pc:spChg>
        <pc:spChg chg="mod">
          <ac:chgData name="Amal R Babu" userId="3a292d0a-112b-4bc3-bf38-7771656893d2" providerId="ADAL" clId="{DC68DC03-1AEC-4422-8C5F-7219A4722B13}" dt="2022-05-11T11:27:11.145" v="1255" actId="113"/>
          <ac:spMkLst>
            <pc:docMk/>
            <pc:sldMk cId="3997734042" sldId="259"/>
            <ac:spMk id="17" creationId="{6098CCE9-BC02-4FCC-47CA-E7A20969BC46}"/>
          </ac:spMkLst>
        </pc:spChg>
        <pc:spChg chg="mod">
          <ac:chgData name="Amal R Babu" userId="3a292d0a-112b-4bc3-bf38-7771656893d2" providerId="ADAL" clId="{DC68DC03-1AEC-4422-8C5F-7219A4722B13}" dt="2022-05-11T04:45:26.403" v="131" actId="164"/>
          <ac:spMkLst>
            <pc:docMk/>
            <pc:sldMk cId="3997734042" sldId="259"/>
            <ac:spMk id="18" creationId="{EB9F114C-9451-D76B-F335-B2353F319D66}"/>
          </ac:spMkLst>
        </pc:spChg>
        <pc:spChg chg="mod">
          <ac:chgData name="Amal R Babu" userId="3a292d0a-112b-4bc3-bf38-7771656893d2" providerId="ADAL" clId="{DC68DC03-1AEC-4422-8C5F-7219A4722B13}" dt="2022-05-11T04:45:28.310" v="132" actId="164"/>
          <ac:spMkLst>
            <pc:docMk/>
            <pc:sldMk cId="3997734042" sldId="259"/>
            <ac:spMk id="19" creationId="{6E9F00D3-ED8A-0360-0C8D-999EBBC83F12}"/>
          </ac:spMkLst>
        </pc:spChg>
        <pc:spChg chg="mod">
          <ac:chgData name="Amal R Babu" userId="3a292d0a-112b-4bc3-bf38-7771656893d2" providerId="ADAL" clId="{DC68DC03-1AEC-4422-8C5F-7219A4722B13}" dt="2022-05-11T04:45:30.169" v="133" actId="164"/>
          <ac:spMkLst>
            <pc:docMk/>
            <pc:sldMk cId="3997734042" sldId="259"/>
            <ac:spMk id="20" creationId="{F5037309-AC99-0945-1A07-6F9C9DFE83F4}"/>
          </ac:spMkLst>
        </pc:spChg>
        <pc:grpChg chg="add mod">
          <ac:chgData name="Amal R Babu" userId="3a292d0a-112b-4bc3-bf38-7771656893d2" providerId="ADAL" clId="{DC68DC03-1AEC-4422-8C5F-7219A4722B13}" dt="2022-05-11T12:19:02.499" v="1430" actId="207"/>
          <ac:grpSpMkLst>
            <pc:docMk/>
            <pc:sldMk cId="3997734042" sldId="259"/>
            <ac:grpSpMk id="11" creationId="{360CE0D2-7F24-B5C2-3738-8589ADA965AB}"/>
          </ac:grpSpMkLst>
        </pc:grpChg>
        <pc:grpChg chg="add mod">
          <ac:chgData name="Amal R Babu" userId="3a292d0a-112b-4bc3-bf38-7771656893d2" providerId="ADAL" clId="{DC68DC03-1AEC-4422-8C5F-7219A4722B13}" dt="2022-05-11T12:19:02.499" v="1430" actId="207"/>
          <ac:grpSpMkLst>
            <pc:docMk/>
            <pc:sldMk cId="3997734042" sldId="259"/>
            <ac:grpSpMk id="12" creationId="{978B8537-D373-4E1D-BDB3-10593A2F95F7}"/>
          </ac:grpSpMkLst>
        </pc:grpChg>
        <pc:grpChg chg="add mod">
          <ac:chgData name="Amal R Babu" userId="3a292d0a-112b-4bc3-bf38-7771656893d2" providerId="ADAL" clId="{DC68DC03-1AEC-4422-8C5F-7219A4722B13}" dt="2022-05-11T12:19:02.499" v="1430" actId="207"/>
          <ac:grpSpMkLst>
            <pc:docMk/>
            <pc:sldMk cId="3997734042" sldId="259"/>
            <ac:grpSpMk id="14" creationId="{B001A940-3C71-041C-9250-881B00BDA7E9}"/>
          </ac:grpSpMkLst>
        </pc:grpChg>
        <pc:picChg chg="add del mod">
          <ac:chgData name="Amal R Babu" userId="3a292d0a-112b-4bc3-bf38-7771656893d2" providerId="ADAL" clId="{DC68DC03-1AEC-4422-8C5F-7219A4722B13}" dt="2022-05-11T04:39:44.071" v="103" actId="478"/>
          <ac:picMkLst>
            <pc:docMk/>
            <pc:sldMk cId="3997734042" sldId="259"/>
            <ac:picMk id="4" creationId="{545EDF12-7AB3-2990-D6CB-E4D07F12FB2D}"/>
          </ac:picMkLst>
        </pc:picChg>
        <pc:picChg chg="add del mod">
          <ac:chgData name="Amal R Babu" userId="3a292d0a-112b-4bc3-bf38-7771656893d2" providerId="ADAL" clId="{DC68DC03-1AEC-4422-8C5F-7219A4722B13}" dt="2022-05-11T04:40:52.904" v="105" actId="478"/>
          <ac:picMkLst>
            <pc:docMk/>
            <pc:sldMk cId="3997734042" sldId="259"/>
            <ac:picMk id="6" creationId="{3A721B0B-4FEA-AF85-025D-5601C246574F}"/>
          </ac:picMkLst>
        </pc:picChg>
        <pc:picChg chg="add del">
          <ac:chgData name="Amal R Babu" userId="3a292d0a-112b-4bc3-bf38-7771656893d2" providerId="ADAL" clId="{DC68DC03-1AEC-4422-8C5F-7219A4722B13}" dt="2022-05-11T04:42:35.234" v="121" actId="478"/>
          <ac:picMkLst>
            <pc:docMk/>
            <pc:sldMk cId="3997734042" sldId="259"/>
            <ac:picMk id="8" creationId="{93039CFF-ABD8-B60E-E8E2-02459F49437F}"/>
          </ac:picMkLst>
        </pc:picChg>
        <pc:picChg chg="add mod">
          <ac:chgData name="Amal R Babu" userId="3a292d0a-112b-4bc3-bf38-7771656893d2" providerId="ADAL" clId="{DC68DC03-1AEC-4422-8C5F-7219A4722B13}" dt="2022-05-11T04:42:32.886" v="120" actId="1076"/>
          <ac:picMkLst>
            <pc:docMk/>
            <pc:sldMk cId="3997734042" sldId="259"/>
            <ac:picMk id="9" creationId="{25D0D532-6883-7856-4292-26BF72FFB2CD}"/>
          </ac:picMkLst>
        </pc:picChg>
      </pc:sldChg>
      <pc:sldChg chg="addSp delSp modSp mod modAnim">
        <pc:chgData name="Amal R Babu" userId="3a292d0a-112b-4bc3-bf38-7771656893d2" providerId="ADAL" clId="{DC68DC03-1AEC-4422-8C5F-7219A4722B13}" dt="2022-05-11T12:21:50.284" v="1461"/>
        <pc:sldMkLst>
          <pc:docMk/>
          <pc:sldMk cId="2736772232" sldId="260"/>
        </pc:sldMkLst>
        <pc:spChg chg="mod topLvl">
          <ac:chgData name="Amal R Babu" userId="3a292d0a-112b-4bc3-bf38-7771656893d2" providerId="ADAL" clId="{DC68DC03-1AEC-4422-8C5F-7219A4722B13}" dt="2022-05-11T04:52:02.301" v="199" actId="164"/>
          <ac:spMkLst>
            <pc:docMk/>
            <pc:sldMk cId="2736772232" sldId="260"/>
            <ac:spMk id="5" creationId="{7806266B-9463-0C84-21E0-75E27F7501D7}"/>
          </ac:spMkLst>
        </pc:spChg>
        <pc:spChg chg="mod topLvl">
          <ac:chgData name="Amal R Babu" userId="3a292d0a-112b-4bc3-bf38-7771656893d2" providerId="ADAL" clId="{DC68DC03-1AEC-4422-8C5F-7219A4722B13}" dt="2022-05-11T04:52:02.301" v="199" actId="164"/>
          <ac:spMkLst>
            <pc:docMk/>
            <pc:sldMk cId="2736772232" sldId="260"/>
            <ac:spMk id="6" creationId="{25588518-34AA-9E89-F28F-E18F6412C236}"/>
          </ac:spMkLst>
        </pc:spChg>
        <pc:spChg chg="mod">
          <ac:chgData name="Amal R Babu" userId="3a292d0a-112b-4bc3-bf38-7771656893d2" providerId="ADAL" clId="{DC68DC03-1AEC-4422-8C5F-7219A4722B13}" dt="2022-05-11T04:51:15.884" v="194" actId="165"/>
          <ac:spMkLst>
            <pc:docMk/>
            <pc:sldMk cId="2736772232" sldId="260"/>
            <ac:spMk id="9" creationId="{23DDBE6B-E2CB-A9E9-46CB-E655D1964CBA}"/>
          </ac:spMkLst>
        </pc:spChg>
        <pc:spChg chg="mod">
          <ac:chgData name="Amal R Babu" userId="3a292d0a-112b-4bc3-bf38-7771656893d2" providerId="ADAL" clId="{DC68DC03-1AEC-4422-8C5F-7219A4722B13}" dt="2022-05-11T04:51:15.884" v="194" actId="165"/>
          <ac:spMkLst>
            <pc:docMk/>
            <pc:sldMk cId="2736772232" sldId="260"/>
            <ac:spMk id="10" creationId="{40D66EB1-1727-E20D-A392-3FE2EC009E37}"/>
          </ac:spMkLst>
        </pc:spChg>
        <pc:spChg chg="mod">
          <ac:chgData name="Amal R Babu" userId="3a292d0a-112b-4bc3-bf38-7771656893d2" providerId="ADAL" clId="{DC68DC03-1AEC-4422-8C5F-7219A4722B13}" dt="2022-05-11T04:51:15.884" v="194" actId="165"/>
          <ac:spMkLst>
            <pc:docMk/>
            <pc:sldMk cId="2736772232" sldId="260"/>
            <ac:spMk id="12" creationId="{30E1F0DE-CF5B-F679-704C-341D13A185D2}"/>
          </ac:spMkLst>
        </pc:spChg>
        <pc:spChg chg="mod">
          <ac:chgData name="Amal R Babu" userId="3a292d0a-112b-4bc3-bf38-7771656893d2" providerId="ADAL" clId="{DC68DC03-1AEC-4422-8C5F-7219A4722B13}" dt="2022-05-11T04:51:15.884" v="194" actId="165"/>
          <ac:spMkLst>
            <pc:docMk/>
            <pc:sldMk cId="2736772232" sldId="260"/>
            <ac:spMk id="13" creationId="{4D8E670F-8EA1-3C52-AE1D-05E4031CE8DB}"/>
          </ac:spMkLst>
        </pc:spChg>
        <pc:spChg chg="mod topLvl">
          <ac:chgData name="Amal R Babu" userId="3a292d0a-112b-4bc3-bf38-7771656893d2" providerId="ADAL" clId="{DC68DC03-1AEC-4422-8C5F-7219A4722B13}" dt="2022-05-11T04:52:02.301" v="199" actId="164"/>
          <ac:spMkLst>
            <pc:docMk/>
            <pc:sldMk cId="2736772232" sldId="260"/>
            <ac:spMk id="15" creationId="{0BA86EA5-98E5-3591-AB57-C83FBCEB98CC}"/>
          </ac:spMkLst>
        </pc:spChg>
        <pc:spChg chg="mod topLvl">
          <ac:chgData name="Amal R Babu" userId="3a292d0a-112b-4bc3-bf38-7771656893d2" providerId="ADAL" clId="{DC68DC03-1AEC-4422-8C5F-7219A4722B13}" dt="2022-05-11T11:27:18.696" v="1256" actId="113"/>
          <ac:spMkLst>
            <pc:docMk/>
            <pc:sldMk cId="2736772232" sldId="260"/>
            <ac:spMk id="16" creationId="{E6780670-9FB1-568A-9A29-BE22B63865F4}"/>
          </ac:spMkLst>
        </pc:spChg>
        <pc:spChg chg="mod topLvl">
          <ac:chgData name="Amal R Babu" userId="3a292d0a-112b-4bc3-bf38-7771656893d2" providerId="ADAL" clId="{DC68DC03-1AEC-4422-8C5F-7219A4722B13}" dt="2022-05-11T11:27:18.696" v="1256" actId="113"/>
          <ac:spMkLst>
            <pc:docMk/>
            <pc:sldMk cId="2736772232" sldId="260"/>
            <ac:spMk id="17" creationId="{1D298148-AD16-B202-7CEA-3382486F8AAB}"/>
          </ac:spMkLst>
        </pc:spChg>
        <pc:spChg chg="mod">
          <ac:chgData name="Amal R Babu" userId="3a292d0a-112b-4bc3-bf38-7771656893d2" providerId="ADAL" clId="{DC68DC03-1AEC-4422-8C5F-7219A4722B13}" dt="2022-05-11T04:52:05.797" v="200" actId="164"/>
          <ac:spMkLst>
            <pc:docMk/>
            <pc:sldMk cId="2736772232" sldId="260"/>
            <ac:spMk id="22" creationId="{04325437-FECA-AAF3-2EF6-19CBCC49C1E7}"/>
          </ac:spMkLst>
        </pc:spChg>
        <pc:spChg chg="mod">
          <ac:chgData name="Amal R Babu" userId="3a292d0a-112b-4bc3-bf38-7771656893d2" providerId="ADAL" clId="{DC68DC03-1AEC-4422-8C5F-7219A4722B13}" dt="2022-05-11T04:52:05.797" v="200" actId="164"/>
          <ac:spMkLst>
            <pc:docMk/>
            <pc:sldMk cId="2736772232" sldId="260"/>
            <ac:spMk id="23" creationId="{8DF82B46-8156-D874-5DB2-DB38567EFB92}"/>
          </ac:spMkLst>
        </pc:spChg>
        <pc:spChg chg="mod">
          <ac:chgData name="Amal R Babu" userId="3a292d0a-112b-4bc3-bf38-7771656893d2" providerId="ADAL" clId="{DC68DC03-1AEC-4422-8C5F-7219A4722B13}" dt="2022-05-11T04:52:05.797" v="200" actId="164"/>
          <ac:spMkLst>
            <pc:docMk/>
            <pc:sldMk cId="2736772232" sldId="260"/>
            <ac:spMk id="31" creationId="{1F889DF6-CE39-9DD9-21CC-A7E414481073}"/>
          </ac:spMkLst>
        </pc:spChg>
        <pc:spChg chg="mod">
          <ac:chgData name="Amal R Babu" userId="3a292d0a-112b-4bc3-bf38-7771656893d2" providerId="ADAL" clId="{DC68DC03-1AEC-4422-8C5F-7219A4722B13}" dt="2022-05-11T11:27:23.025" v="1257" actId="113"/>
          <ac:spMkLst>
            <pc:docMk/>
            <pc:sldMk cId="2736772232" sldId="260"/>
            <ac:spMk id="32" creationId="{5926C15F-CD43-3093-757E-B8603FA0F76B}"/>
          </ac:spMkLst>
        </pc:spChg>
        <pc:spChg chg="mod">
          <ac:chgData name="Amal R Babu" userId="3a292d0a-112b-4bc3-bf38-7771656893d2" providerId="ADAL" clId="{DC68DC03-1AEC-4422-8C5F-7219A4722B13}" dt="2022-05-11T04:52:09.061" v="201" actId="164"/>
          <ac:spMkLst>
            <pc:docMk/>
            <pc:sldMk cId="2736772232" sldId="260"/>
            <ac:spMk id="34" creationId="{5006EAF3-AFD4-1CE8-A248-831F767F41FA}"/>
          </ac:spMkLst>
        </pc:spChg>
        <pc:spChg chg="mod">
          <ac:chgData name="Amal R Babu" userId="3a292d0a-112b-4bc3-bf38-7771656893d2" providerId="ADAL" clId="{DC68DC03-1AEC-4422-8C5F-7219A4722B13}" dt="2022-05-11T04:52:09.061" v="201" actId="164"/>
          <ac:spMkLst>
            <pc:docMk/>
            <pc:sldMk cId="2736772232" sldId="260"/>
            <ac:spMk id="35" creationId="{FFAAC42B-890C-C84A-CE8A-52B1397677A7}"/>
          </ac:spMkLst>
        </pc:spChg>
        <pc:spChg chg="mod">
          <ac:chgData name="Amal R Babu" userId="3a292d0a-112b-4bc3-bf38-7771656893d2" providerId="ADAL" clId="{DC68DC03-1AEC-4422-8C5F-7219A4722B13}" dt="2022-05-11T04:52:09.061" v="201" actId="164"/>
          <ac:spMkLst>
            <pc:docMk/>
            <pc:sldMk cId="2736772232" sldId="260"/>
            <ac:spMk id="43" creationId="{0AB1A994-3560-35FD-C6A4-3F298ED6D229}"/>
          </ac:spMkLst>
        </pc:spChg>
        <pc:spChg chg="mod">
          <ac:chgData name="Amal R Babu" userId="3a292d0a-112b-4bc3-bf38-7771656893d2" providerId="ADAL" clId="{DC68DC03-1AEC-4422-8C5F-7219A4722B13}" dt="2022-05-11T11:27:27.145" v="1258" actId="113"/>
          <ac:spMkLst>
            <pc:docMk/>
            <pc:sldMk cId="2736772232" sldId="260"/>
            <ac:spMk id="44" creationId="{4588ADE0-5F6E-4BAA-722F-987DFBD91C6F}"/>
          </ac:spMkLst>
        </pc:spChg>
        <pc:spChg chg="mod">
          <ac:chgData name="Amal R Babu" userId="3a292d0a-112b-4bc3-bf38-7771656893d2" providerId="ADAL" clId="{DC68DC03-1AEC-4422-8C5F-7219A4722B13}" dt="2022-05-11T11:27:27.145" v="1258" actId="113"/>
          <ac:spMkLst>
            <pc:docMk/>
            <pc:sldMk cId="2736772232" sldId="260"/>
            <ac:spMk id="45" creationId="{E7333221-77A8-12BA-7CE1-1A26732A81D4}"/>
          </ac:spMkLst>
        </pc:spChg>
        <pc:spChg chg="mod">
          <ac:chgData name="Amal R Babu" userId="3a292d0a-112b-4bc3-bf38-7771656893d2" providerId="ADAL" clId="{DC68DC03-1AEC-4422-8C5F-7219A4722B13}" dt="2022-05-11T04:52:12.180" v="202" actId="164"/>
          <ac:spMkLst>
            <pc:docMk/>
            <pc:sldMk cId="2736772232" sldId="260"/>
            <ac:spMk id="46" creationId="{43668F1E-0ED2-4F27-1652-6152418632BF}"/>
          </ac:spMkLst>
        </pc:spChg>
        <pc:spChg chg="mod">
          <ac:chgData name="Amal R Babu" userId="3a292d0a-112b-4bc3-bf38-7771656893d2" providerId="ADAL" clId="{DC68DC03-1AEC-4422-8C5F-7219A4722B13}" dt="2022-05-11T04:52:12.180" v="202" actId="164"/>
          <ac:spMkLst>
            <pc:docMk/>
            <pc:sldMk cId="2736772232" sldId="260"/>
            <ac:spMk id="47" creationId="{ED6134F5-0AC9-CCD5-AF17-9B190E2A5DDF}"/>
          </ac:spMkLst>
        </pc:spChg>
        <pc:spChg chg="mod">
          <ac:chgData name="Amal R Babu" userId="3a292d0a-112b-4bc3-bf38-7771656893d2" providerId="ADAL" clId="{DC68DC03-1AEC-4422-8C5F-7219A4722B13}" dt="2022-05-11T04:52:12.180" v="202" actId="164"/>
          <ac:spMkLst>
            <pc:docMk/>
            <pc:sldMk cId="2736772232" sldId="260"/>
            <ac:spMk id="55" creationId="{41C80586-E6CB-F057-B964-34AF60F13E1F}"/>
          </ac:spMkLst>
        </pc:spChg>
        <pc:spChg chg="mod">
          <ac:chgData name="Amal R Babu" userId="3a292d0a-112b-4bc3-bf38-7771656893d2" providerId="ADAL" clId="{DC68DC03-1AEC-4422-8C5F-7219A4722B13}" dt="2022-05-11T11:27:31.009" v="1259" actId="113"/>
          <ac:spMkLst>
            <pc:docMk/>
            <pc:sldMk cId="2736772232" sldId="260"/>
            <ac:spMk id="56" creationId="{85853499-0176-9363-88BD-20796E2C8105}"/>
          </ac:spMkLst>
        </pc:spChg>
        <pc:spChg chg="mod">
          <ac:chgData name="Amal R Babu" userId="3a292d0a-112b-4bc3-bf38-7771656893d2" providerId="ADAL" clId="{DC68DC03-1AEC-4422-8C5F-7219A4722B13}" dt="2022-05-11T11:27:31.009" v="1259" actId="113"/>
          <ac:spMkLst>
            <pc:docMk/>
            <pc:sldMk cId="2736772232" sldId="260"/>
            <ac:spMk id="57" creationId="{2A6F30D8-41C2-138A-0005-17EC0C27CFE6}"/>
          </ac:spMkLst>
        </pc:spChg>
        <pc:spChg chg="mod">
          <ac:chgData name="Amal R Babu" userId="3a292d0a-112b-4bc3-bf38-7771656893d2" providerId="ADAL" clId="{DC68DC03-1AEC-4422-8C5F-7219A4722B13}" dt="2022-05-11T12:19:06.226" v="1431" actId="207"/>
          <ac:spMkLst>
            <pc:docMk/>
            <pc:sldMk cId="2736772232" sldId="260"/>
            <ac:spMk id="65" creationId="{156BA108-FAFA-DB96-637E-87A18AB0DA3C}"/>
          </ac:spMkLst>
        </pc:spChg>
        <pc:spChg chg="mod">
          <ac:chgData name="Amal R Babu" userId="3a292d0a-112b-4bc3-bf38-7771656893d2" providerId="ADAL" clId="{DC68DC03-1AEC-4422-8C5F-7219A4722B13}" dt="2022-05-11T11:27:23.025" v="1257" actId="113"/>
          <ac:spMkLst>
            <pc:docMk/>
            <pc:sldMk cId="2736772232" sldId="260"/>
            <ac:spMk id="82" creationId="{61A44766-8CF1-DA5D-D61A-D9779B79215C}"/>
          </ac:spMkLst>
        </pc:spChg>
        <pc:grpChg chg="add del mod">
          <ac:chgData name="Amal R Babu" userId="3a292d0a-112b-4bc3-bf38-7771656893d2" providerId="ADAL" clId="{DC68DC03-1AEC-4422-8C5F-7219A4722B13}" dt="2022-05-11T04:51:15.884" v="194" actId="165"/>
          <ac:grpSpMkLst>
            <pc:docMk/>
            <pc:sldMk cId="2736772232" sldId="260"/>
            <ac:grpSpMk id="2" creationId="{23D52EA0-3E9D-4930-30DB-93F1E2EE9FEC}"/>
          </ac:grpSpMkLst>
        </pc:grpChg>
        <pc:grpChg chg="add mod">
          <ac:chgData name="Amal R Babu" userId="3a292d0a-112b-4bc3-bf38-7771656893d2" providerId="ADAL" clId="{DC68DC03-1AEC-4422-8C5F-7219A4722B13}" dt="2022-05-11T04:52:02.301" v="199" actId="164"/>
          <ac:grpSpMkLst>
            <pc:docMk/>
            <pc:sldMk cId="2736772232" sldId="260"/>
            <ac:grpSpMk id="3" creationId="{8DC3D625-2B86-6640-2512-821E2D821E1A}"/>
          </ac:grpSpMkLst>
        </pc:grpChg>
        <pc:grpChg chg="add mod">
          <ac:chgData name="Amal R Babu" userId="3a292d0a-112b-4bc3-bf38-7771656893d2" providerId="ADAL" clId="{DC68DC03-1AEC-4422-8C5F-7219A4722B13}" dt="2022-05-11T04:52:05.797" v="200" actId="164"/>
          <ac:grpSpMkLst>
            <pc:docMk/>
            <pc:sldMk cId="2736772232" sldId="260"/>
            <ac:grpSpMk id="4" creationId="{6262F1D2-4022-3228-5FAD-399284825E75}"/>
          </ac:grpSpMkLst>
        </pc:grpChg>
        <pc:grpChg chg="mod topLvl">
          <ac:chgData name="Amal R Babu" userId="3a292d0a-112b-4bc3-bf38-7771656893d2" providerId="ADAL" clId="{DC68DC03-1AEC-4422-8C5F-7219A4722B13}" dt="2022-05-11T04:52:02.301" v="199" actId="164"/>
          <ac:grpSpMkLst>
            <pc:docMk/>
            <pc:sldMk cId="2736772232" sldId="260"/>
            <ac:grpSpMk id="7" creationId="{2B118995-07CE-DB85-13FE-27B0B47B7116}"/>
          </ac:grpSpMkLst>
        </pc:grpChg>
        <pc:grpChg chg="mod">
          <ac:chgData name="Amal R Babu" userId="3a292d0a-112b-4bc3-bf38-7771656893d2" providerId="ADAL" clId="{DC68DC03-1AEC-4422-8C5F-7219A4722B13}" dt="2022-05-11T04:51:15.884" v="194" actId="165"/>
          <ac:grpSpMkLst>
            <pc:docMk/>
            <pc:sldMk cId="2736772232" sldId="260"/>
            <ac:grpSpMk id="8" creationId="{C2C5D0F1-D576-A92A-9354-009ADCD5586D}"/>
          </ac:grpSpMkLst>
        </pc:grpChg>
        <pc:grpChg chg="mod">
          <ac:chgData name="Amal R Babu" userId="3a292d0a-112b-4bc3-bf38-7771656893d2" providerId="ADAL" clId="{DC68DC03-1AEC-4422-8C5F-7219A4722B13}" dt="2022-05-11T04:51:15.884" v="194" actId="165"/>
          <ac:grpSpMkLst>
            <pc:docMk/>
            <pc:sldMk cId="2736772232" sldId="260"/>
            <ac:grpSpMk id="11" creationId="{CECA01C1-8437-B3A5-6A5C-217A5B135627}"/>
          </ac:grpSpMkLst>
        </pc:grpChg>
        <pc:grpChg chg="add mod">
          <ac:chgData name="Amal R Babu" userId="3a292d0a-112b-4bc3-bf38-7771656893d2" providerId="ADAL" clId="{DC68DC03-1AEC-4422-8C5F-7219A4722B13}" dt="2022-05-11T04:52:09.061" v="201" actId="164"/>
          <ac:grpSpMkLst>
            <pc:docMk/>
            <pc:sldMk cId="2736772232" sldId="260"/>
            <ac:grpSpMk id="14" creationId="{639C48E4-51AE-4140-15B8-3323B5B11B5C}"/>
          </ac:grpSpMkLst>
        </pc:grpChg>
        <pc:grpChg chg="add mod">
          <ac:chgData name="Amal R Babu" userId="3a292d0a-112b-4bc3-bf38-7771656893d2" providerId="ADAL" clId="{DC68DC03-1AEC-4422-8C5F-7219A4722B13}" dt="2022-05-11T04:52:12.180" v="202" actId="164"/>
          <ac:grpSpMkLst>
            <pc:docMk/>
            <pc:sldMk cId="2736772232" sldId="260"/>
            <ac:grpSpMk id="18" creationId="{F6B51B38-A000-6A34-BC5F-B4E227599977}"/>
          </ac:grpSpMkLst>
        </pc:grpChg>
        <pc:grpChg chg="mod">
          <ac:chgData name="Amal R Babu" userId="3a292d0a-112b-4bc3-bf38-7771656893d2" providerId="ADAL" clId="{DC68DC03-1AEC-4422-8C5F-7219A4722B13}" dt="2022-05-11T04:52:05.797" v="200" actId="164"/>
          <ac:grpSpMkLst>
            <pc:docMk/>
            <pc:sldMk cId="2736772232" sldId="260"/>
            <ac:grpSpMk id="24" creationId="{1D989D11-9E3C-C0DB-1C39-086B78D5D820}"/>
          </ac:grpSpMkLst>
        </pc:grpChg>
        <pc:grpChg chg="mod">
          <ac:chgData name="Amal R Babu" userId="3a292d0a-112b-4bc3-bf38-7771656893d2" providerId="ADAL" clId="{DC68DC03-1AEC-4422-8C5F-7219A4722B13}" dt="2022-05-11T04:52:09.061" v="201" actId="164"/>
          <ac:grpSpMkLst>
            <pc:docMk/>
            <pc:sldMk cId="2736772232" sldId="260"/>
            <ac:grpSpMk id="36" creationId="{0B88D73C-ED42-235F-8CE3-EF40C99900E6}"/>
          </ac:grpSpMkLst>
        </pc:grpChg>
        <pc:grpChg chg="mod">
          <ac:chgData name="Amal R Babu" userId="3a292d0a-112b-4bc3-bf38-7771656893d2" providerId="ADAL" clId="{DC68DC03-1AEC-4422-8C5F-7219A4722B13}" dt="2022-05-11T04:52:12.180" v="202" actId="164"/>
          <ac:grpSpMkLst>
            <pc:docMk/>
            <pc:sldMk cId="2736772232" sldId="260"/>
            <ac:grpSpMk id="48" creationId="{32C5FCD1-9A85-4DCA-077C-260C7C68D98F}"/>
          </ac:grpSpMkLst>
        </pc:grpChg>
      </pc:sldChg>
      <pc:sldChg chg="addSp delSp modSp add mod modTransition modAnim">
        <pc:chgData name="Amal R Babu" userId="3a292d0a-112b-4bc3-bf38-7771656893d2" providerId="ADAL" clId="{DC68DC03-1AEC-4422-8C5F-7219A4722B13}" dt="2022-05-11T09:43:14.210" v="1207"/>
        <pc:sldMkLst>
          <pc:docMk/>
          <pc:sldMk cId="2309240656" sldId="261"/>
        </pc:sldMkLst>
        <pc:grpChg chg="add del mod ord">
          <ac:chgData name="Amal R Babu" userId="3a292d0a-112b-4bc3-bf38-7771656893d2" providerId="ADAL" clId="{DC68DC03-1AEC-4422-8C5F-7219A4722B13}" dt="2022-05-11T04:18:43.958" v="15" actId="165"/>
          <ac:grpSpMkLst>
            <pc:docMk/>
            <pc:sldMk cId="2309240656" sldId="261"/>
            <ac:grpSpMk id="8" creationId="{7D84337B-F7AA-514B-FD3B-8F091C2D9CC9}"/>
          </ac:grpSpMkLst>
        </pc:grpChg>
        <pc:picChg chg="add mod ord topLvl">
          <ac:chgData name="Amal R Babu" userId="3a292d0a-112b-4bc3-bf38-7771656893d2" providerId="ADAL" clId="{DC68DC03-1AEC-4422-8C5F-7219A4722B13}" dt="2022-05-11T04:18:56.363" v="21" actId="167"/>
          <ac:picMkLst>
            <pc:docMk/>
            <pc:sldMk cId="2309240656" sldId="261"/>
            <ac:picMk id="3" creationId="{5D012BAF-B92C-6060-AA79-92671780E4FA}"/>
          </ac:picMkLst>
        </pc:picChg>
        <pc:picChg chg="add mod topLvl">
          <ac:chgData name="Amal R Babu" userId="3a292d0a-112b-4bc3-bf38-7771656893d2" providerId="ADAL" clId="{DC68DC03-1AEC-4422-8C5F-7219A4722B13}" dt="2022-05-11T09:42:58.286" v="1205" actId="14861"/>
          <ac:picMkLst>
            <pc:docMk/>
            <pc:sldMk cId="2309240656" sldId="261"/>
            <ac:picMk id="5" creationId="{8E4651D0-8DC1-30B5-98B4-F55370CAEA00}"/>
          </ac:picMkLst>
        </pc:picChg>
        <pc:picChg chg="add mod ord topLvl">
          <ac:chgData name="Amal R Babu" userId="3a292d0a-112b-4bc3-bf38-7771656893d2" providerId="ADAL" clId="{DC68DC03-1AEC-4422-8C5F-7219A4722B13}" dt="2022-05-11T04:18:56.363" v="21" actId="167"/>
          <ac:picMkLst>
            <pc:docMk/>
            <pc:sldMk cId="2309240656" sldId="261"/>
            <ac:picMk id="7" creationId="{CA76AD83-BB0A-2656-6D64-BAD477D3B11F}"/>
          </ac:picMkLst>
        </pc:picChg>
        <pc:picChg chg="del">
          <ac:chgData name="Amal R Babu" userId="3a292d0a-112b-4bc3-bf38-7771656893d2" providerId="ADAL" clId="{DC68DC03-1AEC-4422-8C5F-7219A4722B13}" dt="2022-05-11T04:17:59.172" v="1" actId="478"/>
          <ac:picMkLst>
            <pc:docMk/>
            <pc:sldMk cId="2309240656" sldId="261"/>
            <ac:picMk id="10" creationId="{24A98888-801E-A22A-B23B-A5F9532C10BF}"/>
          </ac:picMkLst>
        </pc:picChg>
      </pc:sldChg>
      <pc:sldChg chg="addSp delSp modSp new mod modAnim">
        <pc:chgData name="Amal R Babu" userId="3a292d0a-112b-4bc3-bf38-7771656893d2" providerId="ADAL" clId="{DC68DC03-1AEC-4422-8C5F-7219A4722B13}" dt="2022-05-11T11:27:45.746" v="1263" actId="113"/>
        <pc:sldMkLst>
          <pc:docMk/>
          <pc:sldMk cId="1518185865" sldId="262"/>
        </pc:sldMkLst>
        <pc:spChg chg="add mod ord">
          <ac:chgData name="Amal R Babu" userId="3a292d0a-112b-4bc3-bf38-7771656893d2" providerId="ADAL" clId="{DC68DC03-1AEC-4422-8C5F-7219A4722B13}" dt="2022-05-11T06:47:40.629" v="701" actId="34135"/>
          <ac:spMkLst>
            <pc:docMk/>
            <pc:sldMk cId="1518185865" sldId="262"/>
            <ac:spMk id="21" creationId="{055F164A-58CA-DA53-2E22-128686CAC145}"/>
          </ac:spMkLst>
        </pc:spChg>
        <pc:spChg chg="add mod">
          <ac:chgData name="Amal R Babu" userId="3a292d0a-112b-4bc3-bf38-7771656893d2" providerId="ADAL" clId="{DC68DC03-1AEC-4422-8C5F-7219A4722B13}" dt="2022-05-11T06:43:12.164" v="657" actId="207"/>
          <ac:spMkLst>
            <pc:docMk/>
            <pc:sldMk cId="1518185865" sldId="262"/>
            <ac:spMk id="22" creationId="{C85AECE1-B056-FCF0-0B93-CA74212BCABF}"/>
          </ac:spMkLst>
        </pc:spChg>
        <pc:spChg chg="mod topLvl">
          <ac:chgData name="Amal R Babu" userId="3a292d0a-112b-4bc3-bf38-7771656893d2" providerId="ADAL" clId="{DC68DC03-1AEC-4422-8C5F-7219A4722B13}" dt="2022-05-11T11:27:35.383" v="1260" actId="113"/>
          <ac:spMkLst>
            <pc:docMk/>
            <pc:sldMk cId="1518185865" sldId="262"/>
            <ac:spMk id="25" creationId="{1D069CD0-2BBB-E37E-F778-7037E0C46CF6}"/>
          </ac:spMkLst>
        </pc:spChg>
        <pc:spChg chg="mod topLvl">
          <ac:chgData name="Amal R Babu" userId="3a292d0a-112b-4bc3-bf38-7771656893d2" providerId="ADAL" clId="{DC68DC03-1AEC-4422-8C5F-7219A4722B13}" dt="2022-05-11T06:40:51.297" v="630" actId="165"/>
          <ac:spMkLst>
            <pc:docMk/>
            <pc:sldMk cId="1518185865" sldId="262"/>
            <ac:spMk id="26" creationId="{ED0F3D3A-E219-E221-4FA7-B566F9DC5B8C}"/>
          </ac:spMkLst>
        </pc:spChg>
        <pc:spChg chg="mod">
          <ac:chgData name="Amal R Babu" userId="3a292d0a-112b-4bc3-bf38-7771656893d2" providerId="ADAL" clId="{DC68DC03-1AEC-4422-8C5F-7219A4722B13}" dt="2022-05-11T11:27:38.769" v="1261" actId="113"/>
          <ac:spMkLst>
            <pc:docMk/>
            <pc:sldMk cId="1518185865" sldId="262"/>
            <ac:spMk id="29" creationId="{1FCCFE1B-FB8C-94A5-9A68-A9FCA8C03187}"/>
          </ac:spMkLst>
        </pc:spChg>
        <pc:spChg chg="mod">
          <ac:chgData name="Amal R Babu" userId="3a292d0a-112b-4bc3-bf38-7771656893d2" providerId="ADAL" clId="{DC68DC03-1AEC-4422-8C5F-7219A4722B13}" dt="2022-05-11T06:40:51.297" v="630" actId="165"/>
          <ac:spMkLst>
            <pc:docMk/>
            <pc:sldMk cId="1518185865" sldId="262"/>
            <ac:spMk id="30" creationId="{DA587279-78EF-0E41-3AB4-2AD9CF068961}"/>
          </ac:spMkLst>
        </pc:spChg>
        <pc:spChg chg="mod">
          <ac:chgData name="Amal R Babu" userId="3a292d0a-112b-4bc3-bf38-7771656893d2" providerId="ADAL" clId="{DC68DC03-1AEC-4422-8C5F-7219A4722B13}" dt="2022-05-11T11:27:42.449" v="1262" actId="113"/>
          <ac:spMkLst>
            <pc:docMk/>
            <pc:sldMk cId="1518185865" sldId="262"/>
            <ac:spMk id="32" creationId="{9198781F-986D-F7C1-2F31-DE568444AED1}"/>
          </ac:spMkLst>
        </pc:spChg>
        <pc:spChg chg="mod">
          <ac:chgData name="Amal R Babu" userId="3a292d0a-112b-4bc3-bf38-7771656893d2" providerId="ADAL" clId="{DC68DC03-1AEC-4422-8C5F-7219A4722B13}" dt="2022-05-11T06:40:51.297" v="630" actId="165"/>
          <ac:spMkLst>
            <pc:docMk/>
            <pc:sldMk cId="1518185865" sldId="262"/>
            <ac:spMk id="33" creationId="{9AD837A1-1F9C-BFB9-5C37-F225DE77B7EE}"/>
          </ac:spMkLst>
        </pc:spChg>
        <pc:spChg chg="mod">
          <ac:chgData name="Amal R Babu" userId="3a292d0a-112b-4bc3-bf38-7771656893d2" providerId="ADAL" clId="{DC68DC03-1AEC-4422-8C5F-7219A4722B13}" dt="2022-05-11T11:27:45.746" v="1263" actId="113"/>
          <ac:spMkLst>
            <pc:docMk/>
            <pc:sldMk cId="1518185865" sldId="262"/>
            <ac:spMk id="35" creationId="{3D9A42BB-2275-B692-249C-E56ECDE3CFEC}"/>
          </ac:spMkLst>
        </pc:spChg>
        <pc:spChg chg="mod">
          <ac:chgData name="Amal R Babu" userId="3a292d0a-112b-4bc3-bf38-7771656893d2" providerId="ADAL" clId="{DC68DC03-1AEC-4422-8C5F-7219A4722B13}" dt="2022-05-11T06:40:51.297" v="630" actId="165"/>
          <ac:spMkLst>
            <pc:docMk/>
            <pc:sldMk cId="1518185865" sldId="262"/>
            <ac:spMk id="36" creationId="{C2389853-33DF-9016-EF17-CFCF743C65DF}"/>
          </ac:spMkLst>
        </pc:spChg>
        <pc:grpChg chg="add del mod topLvl">
          <ac:chgData name="Amal R Babu" userId="3a292d0a-112b-4bc3-bf38-7771656893d2" providerId="ADAL" clId="{DC68DC03-1AEC-4422-8C5F-7219A4722B13}" dt="2022-05-11T06:40:59.309" v="631" actId="165"/>
          <ac:grpSpMkLst>
            <pc:docMk/>
            <pc:sldMk cId="1518185865" sldId="262"/>
            <ac:grpSpMk id="23" creationId="{4FFB18C7-FF8B-F863-16A0-735E543DFA07}"/>
          </ac:grpSpMkLst>
        </pc:grpChg>
        <pc:grpChg chg="add del mod">
          <ac:chgData name="Amal R Babu" userId="3a292d0a-112b-4bc3-bf38-7771656893d2" providerId="ADAL" clId="{DC68DC03-1AEC-4422-8C5F-7219A4722B13}" dt="2022-05-11T06:38:14.547" v="572" actId="165"/>
          <ac:grpSpMkLst>
            <pc:docMk/>
            <pc:sldMk cId="1518185865" sldId="262"/>
            <ac:grpSpMk id="24" creationId="{2C486B3C-5866-D585-ECA4-D5F5D0D1CE0A}"/>
          </ac:grpSpMkLst>
        </pc:grpChg>
        <pc:grpChg chg="add mod topLvl">
          <ac:chgData name="Amal R Babu" userId="3a292d0a-112b-4bc3-bf38-7771656893d2" providerId="ADAL" clId="{DC68DC03-1AEC-4422-8C5F-7219A4722B13}" dt="2022-05-11T06:40:51.297" v="630" actId="165"/>
          <ac:grpSpMkLst>
            <pc:docMk/>
            <pc:sldMk cId="1518185865" sldId="262"/>
            <ac:grpSpMk id="27" creationId="{F4D6375A-9002-9515-2A82-0F9A9D9714E7}"/>
          </ac:grpSpMkLst>
        </pc:grpChg>
        <pc:grpChg chg="add mod topLvl">
          <ac:chgData name="Amal R Babu" userId="3a292d0a-112b-4bc3-bf38-7771656893d2" providerId="ADAL" clId="{DC68DC03-1AEC-4422-8C5F-7219A4722B13}" dt="2022-05-11T06:40:51.297" v="630" actId="165"/>
          <ac:grpSpMkLst>
            <pc:docMk/>
            <pc:sldMk cId="1518185865" sldId="262"/>
            <ac:grpSpMk id="28" creationId="{F7AFA1B9-0313-FB56-F465-0092C823BE97}"/>
          </ac:grpSpMkLst>
        </pc:grpChg>
        <pc:grpChg chg="add mod topLvl">
          <ac:chgData name="Amal R Babu" userId="3a292d0a-112b-4bc3-bf38-7771656893d2" providerId="ADAL" clId="{DC68DC03-1AEC-4422-8C5F-7219A4722B13}" dt="2022-05-11T06:40:51.297" v="630" actId="165"/>
          <ac:grpSpMkLst>
            <pc:docMk/>
            <pc:sldMk cId="1518185865" sldId="262"/>
            <ac:grpSpMk id="31" creationId="{1B498211-4F65-0622-1A66-B0C7193119AD}"/>
          </ac:grpSpMkLst>
        </pc:grpChg>
        <pc:grpChg chg="add mod topLvl">
          <ac:chgData name="Amal R Babu" userId="3a292d0a-112b-4bc3-bf38-7771656893d2" providerId="ADAL" clId="{DC68DC03-1AEC-4422-8C5F-7219A4722B13}" dt="2022-05-11T06:40:51.297" v="630" actId="165"/>
          <ac:grpSpMkLst>
            <pc:docMk/>
            <pc:sldMk cId="1518185865" sldId="262"/>
            <ac:grpSpMk id="34" creationId="{E5880744-DA4A-B621-458E-846019A52BC7}"/>
          </ac:grpSpMkLst>
        </pc:grpChg>
        <pc:grpChg chg="add del mod">
          <ac:chgData name="Amal R Babu" userId="3a292d0a-112b-4bc3-bf38-7771656893d2" providerId="ADAL" clId="{DC68DC03-1AEC-4422-8C5F-7219A4722B13}" dt="2022-05-11T06:40:51.297" v="630" actId="165"/>
          <ac:grpSpMkLst>
            <pc:docMk/>
            <pc:sldMk cId="1518185865" sldId="262"/>
            <ac:grpSpMk id="37" creationId="{6F944ED7-336E-833F-006B-18D30C1C31CE}"/>
          </ac:grpSpMkLst>
        </pc:grpChg>
        <pc:picChg chg="add mod ord topLvl">
          <ac:chgData name="Amal R Babu" userId="3a292d0a-112b-4bc3-bf38-7771656893d2" providerId="ADAL" clId="{DC68DC03-1AEC-4422-8C5F-7219A4722B13}" dt="2022-05-11T06:40:59.309" v="631" actId="165"/>
          <ac:picMkLst>
            <pc:docMk/>
            <pc:sldMk cId="1518185865" sldId="262"/>
            <ac:picMk id="3" creationId="{CBF7E3BB-2D32-0D57-B7E7-3ED589D19EA1}"/>
          </ac:picMkLst>
        </pc:picChg>
        <pc:picChg chg="add mod ord">
          <ac:chgData name="Amal R Babu" userId="3a292d0a-112b-4bc3-bf38-7771656893d2" providerId="ADAL" clId="{DC68DC03-1AEC-4422-8C5F-7219A4722B13}" dt="2022-05-11T06:39:42.845" v="606" actId="1076"/>
          <ac:picMkLst>
            <pc:docMk/>
            <pc:sldMk cId="1518185865" sldId="262"/>
            <ac:picMk id="5" creationId="{D22E4773-45E2-1CEA-6269-76B1AC96F31A}"/>
          </ac:picMkLst>
        </pc:picChg>
        <pc:picChg chg="add del mod">
          <ac:chgData name="Amal R Babu" userId="3a292d0a-112b-4bc3-bf38-7771656893d2" providerId="ADAL" clId="{DC68DC03-1AEC-4422-8C5F-7219A4722B13}" dt="2022-05-11T06:30:54.524" v="285" actId="478"/>
          <ac:picMkLst>
            <pc:docMk/>
            <pc:sldMk cId="1518185865" sldId="262"/>
            <ac:picMk id="7" creationId="{FAB13852-809F-3CA3-D11C-9752F653C172}"/>
          </ac:picMkLst>
        </pc:picChg>
        <pc:picChg chg="add del mod">
          <ac:chgData name="Amal R Babu" userId="3a292d0a-112b-4bc3-bf38-7771656893d2" providerId="ADAL" clId="{DC68DC03-1AEC-4422-8C5F-7219A4722B13}" dt="2022-05-11T06:30:54.524" v="285" actId="478"/>
          <ac:picMkLst>
            <pc:docMk/>
            <pc:sldMk cId="1518185865" sldId="262"/>
            <ac:picMk id="8" creationId="{94C383C4-857A-F6F2-BB2F-C5F08D4C70CD}"/>
          </ac:picMkLst>
        </pc:picChg>
        <pc:picChg chg="add del mod">
          <ac:chgData name="Amal R Babu" userId="3a292d0a-112b-4bc3-bf38-7771656893d2" providerId="ADAL" clId="{DC68DC03-1AEC-4422-8C5F-7219A4722B13}" dt="2022-05-11T06:30:54.524" v="285" actId="478"/>
          <ac:picMkLst>
            <pc:docMk/>
            <pc:sldMk cId="1518185865" sldId="262"/>
            <ac:picMk id="9" creationId="{1F2F85B9-D31C-9146-D4F2-F495B297C90F}"/>
          </ac:picMkLst>
        </pc:picChg>
        <pc:picChg chg="add del mod">
          <ac:chgData name="Amal R Babu" userId="3a292d0a-112b-4bc3-bf38-7771656893d2" providerId="ADAL" clId="{DC68DC03-1AEC-4422-8C5F-7219A4722B13}" dt="2022-05-11T06:30:54.524" v="285" actId="478"/>
          <ac:picMkLst>
            <pc:docMk/>
            <pc:sldMk cId="1518185865" sldId="262"/>
            <ac:picMk id="10" creationId="{D395D7EB-91FD-BCE8-3A91-1D234BE83872}"/>
          </ac:picMkLst>
        </pc:picChg>
        <pc:picChg chg="add mod ord topLvl">
          <ac:chgData name="Amal R Babu" userId="3a292d0a-112b-4bc3-bf38-7771656893d2" providerId="ADAL" clId="{DC68DC03-1AEC-4422-8C5F-7219A4722B13}" dt="2022-05-11T06:40:59.309" v="631" actId="165"/>
          <ac:picMkLst>
            <pc:docMk/>
            <pc:sldMk cId="1518185865" sldId="262"/>
            <ac:picMk id="12" creationId="{010865BA-5A99-2FF2-B8EA-1F28A501DF0C}"/>
          </ac:picMkLst>
        </pc:picChg>
        <pc:picChg chg="add mod ord topLvl">
          <ac:chgData name="Amal R Babu" userId="3a292d0a-112b-4bc3-bf38-7771656893d2" providerId="ADAL" clId="{DC68DC03-1AEC-4422-8C5F-7219A4722B13}" dt="2022-05-11T06:40:59.309" v="631" actId="165"/>
          <ac:picMkLst>
            <pc:docMk/>
            <pc:sldMk cId="1518185865" sldId="262"/>
            <ac:picMk id="13" creationId="{610BAABD-3B04-8331-ACF5-C7C745E1778E}"/>
          </ac:picMkLst>
        </pc:picChg>
        <pc:picChg chg="add mod ord topLvl">
          <ac:chgData name="Amal R Babu" userId="3a292d0a-112b-4bc3-bf38-7771656893d2" providerId="ADAL" clId="{DC68DC03-1AEC-4422-8C5F-7219A4722B13}" dt="2022-05-11T06:40:59.309" v="631" actId="165"/>
          <ac:picMkLst>
            <pc:docMk/>
            <pc:sldMk cId="1518185865" sldId="262"/>
            <ac:picMk id="14" creationId="{13B107A0-69B2-4C4A-238F-B3753B7873FF}"/>
          </ac:picMkLst>
        </pc:picChg>
        <pc:picChg chg="add mod ord topLvl">
          <ac:chgData name="Amal R Babu" userId="3a292d0a-112b-4bc3-bf38-7771656893d2" providerId="ADAL" clId="{DC68DC03-1AEC-4422-8C5F-7219A4722B13}" dt="2022-05-11T06:40:59.309" v="631" actId="165"/>
          <ac:picMkLst>
            <pc:docMk/>
            <pc:sldMk cId="1518185865" sldId="262"/>
            <ac:picMk id="15" creationId="{A36225C8-9677-C171-0B1D-6DDEF4EBA0BD}"/>
          </ac:picMkLst>
        </pc:picChg>
        <pc:picChg chg="add mod topLvl">
          <ac:chgData name="Amal R Babu" userId="3a292d0a-112b-4bc3-bf38-7771656893d2" providerId="ADAL" clId="{DC68DC03-1AEC-4422-8C5F-7219A4722B13}" dt="2022-05-11T06:40:59.309" v="631" actId="165"/>
          <ac:picMkLst>
            <pc:docMk/>
            <pc:sldMk cId="1518185865" sldId="262"/>
            <ac:picMk id="17" creationId="{BEFCD700-1F72-C1ED-35FF-AAD734AB774C}"/>
          </ac:picMkLst>
        </pc:picChg>
        <pc:picChg chg="add mod topLvl">
          <ac:chgData name="Amal R Babu" userId="3a292d0a-112b-4bc3-bf38-7771656893d2" providerId="ADAL" clId="{DC68DC03-1AEC-4422-8C5F-7219A4722B13}" dt="2022-05-11T06:40:59.309" v="631" actId="165"/>
          <ac:picMkLst>
            <pc:docMk/>
            <pc:sldMk cId="1518185865" sldId="262"/>
            <ac:picMk id="18" creationId="{0EB2B8B5-0C4B-D953-FD10-EC79A5F20937}"/>
          </ac:picMkLst>
        </pc:picChg>
        <pc:picChg chg="add mod topLvl">
          <ac:chgData name="Amal R Babu" userId="3a292d0a-112b-4bc3-bf38-7771656893d2" providerId="ADAL" clId="{DC68DC03-1AEC-4422-8C5F-7219A4722B13}" dt="2022-05-11T06:40:59.309" v="631" actId="165"/>
          <ac:picMkLst>
            <pc:docMk/>
            <pc:sldMk cId="1518185865" sldId="262"/>
            <ac:picMk id="19" creationId="{AA425452-A82E-8D41-7B81-BFA043BA5E17}"/>
          </ac:picMkLst>
        </pc:picChg>
        <pc:picChg chg="add mod topLvl">
          <ac:chgData name="Amal R Babu" userId="3a292d0a-112b-4bc3-bf38-7771656893d2" providerId="ADAL" clId="{DC68DC03-1AEC-4422-8C5F-7219A4722B13}" dt="2022-05-11T06:40:59.309" v="631" actId="165"/>
          <ac:picMkLst>
            <pc:docMk/>
            <pc:sldMk cId="1518185865" sldId="262"/>
            <ac:picMk id="20" creationId="{382E2DF4-165C-7276-BC3F-140DCF5F9D13}"/>
          </ac:picMkLst>
        </pc:picChg>
      </pc:sldChg>
      <pc:sldChg chg="addSp delSp modSp new mod setBg modAnim">
        <pc:chgData name="Amal R Babu" userId="3a292d0a-112b-4bc3-bf38-7771656893d2" providerId="ADAL" clId="{DC68DC03-1AEC-4422-8C5F-7219A4722B13}" dt="2022-05-11T12:19:14.185" v="1432" actId="207"/>
        <pc:sldMkLst>
          <pc:docMk/>
          <pc:sldMk cId="2592701210" sldId="263"/>
        </pc:sldMkLst>
        <pc:spChg chg="add mod">
          <ac:chgData name="Amal R Babu" userId="3a292d0a-112b-4bc3-bf38-7771656893d2" providerId="ADAL" clId="{DC68DC03-1AEC-4422-8C5F-7219A4722B13}" dt="2022-05-11T12:19:14.185" v="1432" actId="207"/>
          <ac:spMkLst>
            <pc:docMk/>
            <pc:sldMk cId="2592701210" sldId="263"/>
            <ac:spMk id="9" creationId="{89CFFCA3-F3A2-06F1-842D-8CDB1F355035}"/>
          </ac:spMkLst>
        </pc:spChg>
        <pc:spChg chg="add mod">
          <ac:chgData name="Amal R Babu" userId="3a292d0a-112b-4bc3-bf38-7771656893d2" providerId="ADAL" clId="{DC68DC03-1AEC-4422-8C5F-7219A4722B13}" dt="2022-05-11T12:19:14.185" v="1432" actId="207"/>
          <ac:spMkLst>
            <pc:docMk/>
            <pc:sldMk cId="2592701210" sldId="263"/>
            <ac:spMk id="12" creationId="{8B565E30-EE8F-210A-9D9C-B2ECE4ADC209}"/>
          </ac:spMkLst>
        </pc:spChg>
        <pc:spChg chg="add mod">
          <ac:chgData name="Amal R Babu" userId="3a292d0a-112b-4bc3-bf38-7771656893d2" providerId="ADAL" clId="{DC68DC03-1AEC-4422-8C5F-7219A4722B13}" dt="2022-05-11T12:19:14.185" v="1432" actId="207"/>
          <ac:spMkLst>
            <pc:docMk/>
            <pc:sldMk cId="2592701210" sldId="263"/>
            <ac:spMk id="13" creationId="{31F94790-D274-0D15-EDE0-453869696957}"/>
          </ac:spMkLst>
        </pc:spChg>
        <pc:spChg chg="add mod">
          <ac:chgData name="Amal R Babu" userId="3a292d0a-112b-4bc3-bf38-7771656893d2" providerId="ADAL" clId="{DC68DC03-1AEC-4422-8C5F-7219A4722B13}" dt="2022-05-11T12:19:14.185" v="1432" actId="207"/>
          <ac:spMkLst>
            <pc:docMk/>
            <pc:sldMk cId="2592701210" sldId="263"/>
            <ac:spMk id="14" creationId="{58D1B17D-9BB5-AFFE-AC61-B9E619FB62A4}"/>
          </ac:spMkLst>
        </pc:spChg>
        <pc:spChg chg="add mod">
          <ac:chgData name="Amal R Babu" userId="3a292d0a-112b-4bc3-bf38-7771656893d2" providerId="ADAL" clId="{DC68DC03-1AEC-4422-8C5F-7219A4722B13}" dt="2022-05-11T12:19:14.185" v="1432" actId="207"/>
          <ac:spMkLst>
            <pc:docMk/>
            <pc:sldMk cId="2592701210" sldId="263"/>
            <ac:spMk id="15" creationId="{FFA40BA3-A2E5-7CEE-764A-DEDA3EF48FD0}"/>
          </ac:spMkLst>
        </pc:spChg>
        <pc:grpChg chg="add del mod">
          <ac:chgData name="Amal R Babu" userId="3a292d0a-112b-4bc3-bf38-7771656893d2" providerId="ADAL" clId="{DC68DC03-1AEC-4422-8C5F-7219A4722B13}" dt="2022-05-11T08:12:39.820" v="741" actId="165"/>
          <ac:grpSpMkLst>
            <pc:docMk/>
            <pc:sldMk cId="2592701210" sldId="263"/>
            <ac:grpSpMk id="6" creationId="{FD34B27A-8527-D398-F738-D7EF39E942D5}"/>
          </ac:grpSpMkLst>
        </pc:grpChg>
        <pc:grpChg chg="add del mod">
          <ac:chgData name="Amal R Babu" userId="3a292d0a-112b-4bc3-bf38-7771656893d2" providerId="ADAL" clId="{DC68DC03-1AEC-4422-8C5F-7219A4722B13}" dt="2022-05-11T08:13:46.296" v="780" actId="165"/>
          <ac:grpSpMkLst>
            <pc:docMk/>
            <pc:sldMk cId="2592701210" sldId="263"/>
            <ac:grpSpMk id="11" creationId="{DE8B8809-7BB1-DE3C-A233-A3858351EA53}"/>
          </ac:grpSpMkLst>
        </pc:grpChg>
        <pc:picChg chg="add mod topLvl">
          <ac:chgData name="Amal R Babu" userId="3a292d0a-112b-4bc3-bf38-7771656893d2" providerId="ADAL" clId="{DC68DC03-1AEC-4422-8C5F-7219A4722B13}" dt="2022-05-11T08:13:46.296" v="780" actId="165"/>
          <ac:picMkLst>
            <pc:docMk/>
            <pc:sldMk cId="2592701210" sldId="263"/>
            <ac:picMk id="3" creationId="{51FD3965-B07A-6EC2-F6F9-1CE6BA5C6371}"/>
          </ac:picMkLst>
        </pc:picChg>
        <pc:picChg chg="add mod topLvl">
          <ac:chgData name="Amal R Babu" userId="3a292d0a-112b-4bc3-bf38-7771656893d2" providerId="ADAL" clId="{DC68DC03-1AEC-4422-8C5F-7219A4722B13}" dt="2022-05-11T08:14:34.625" v="802" actId="1076"/>
          <ac:picMkLst>
            <pc:docMk/>
            <pc:sldMk cId="2592701210" sldId="263"/>
            <ac:picMk id="5" creationId="{F71259CE-1413-A61B-0330-8214ABE1E469}"/>
          </ac:picMkLst>
        </pc:picChg>
        <pc:picChg chg="add mod ord topLvl">
          <ac:chgData name="Amal R Babu" userId="3a292d0a-112b-4bc3-bf38-7771656893d2" providerId="ADAL" clId="{DC68DC03-1AEC-4422-8C5F-7219A4722B13}" dt="2022-05-11T11:28:04.202" v="1267" actId="1038"/>
          <ac:picMkLst>
            <pc:docMk/>
            <pc:sldMk cId="2592701210" sldId="263"/>
            <ac:picMk id="7" creationId="{39C90E99-0C50-96F3-0F9E-AB63A2CB3BA7}"/>
          </ac:picMkLst>
        </pc:picChg>
        <pc:picChg chg="add mod ord topLvl">
          <ac:chgData name="Amal R Babu" userId="3a292d0a-112b-4bc3-bf38-7771656893d2" providerId="ADAL" clId="{DC68DC03-1AEC-4422-8C5F-7219A4722B13}" dt="2022-05-11T11:28:04.202" v="1267" actId="1038"/>
          <ac:picMkLst>
            <pc:docMk/>
            <pc:sldMk cId="2592701210" sldId="263"/>
            <ac:picMk id="8" creationId="{BF7F193D-F995-95F5-B1FD-59622F282004}"/>
          </ac:picMkLst>
        </pc:picChg>
        <pc:picChg chg="add mod ord topLvl">
          <ac:chgData name="Amal R Babu" userId="3a292d0a-112b-4bc3-bf38-7771656893d2" providerId="ADAL" clId="{DC68DC03-1AEC-4422-8C5F-7219A4722B13}" dt="2022-05-11T11:28:04.202" v="1267" actId="1038"/>
          <ac:picMkLst>
            <pc:docMk/>
            <pc:sldMk cId="2592701210" sldId="263"/>
            <ac:picMk id="10" creationId="{2B90CF96-D6C3-F93C-D8A9-C7BC6F59C0E1}"/>
          </ac:picMkLst>
        </pc:picChg>
      </pc:sldChg>
      <pc:sldChg chg="addSp delSp modSp new mod setBg modAnim">
        <pc:chgData name="Amal R Babu" userId="3a292d0a-112b-4bc3-bf38-7771656893d2" providerId="ADAL" clId="{DC68DC03-1AEC-4422-8C5F-7219A4722B13}" dt="2022-05-11T11:28:32.248" v="1275" actId="113"/>
        <pc:sldMkLst>
          <pc:docMk/>
          <pc:sldMk cId="1779141765" sldId="264"/>
        </pc:sldMkLst>
        <pc:spChg chg="add mod ord">
          <ac:chgData name="Amal R Babu" userId="3a292d0a-112b-4bc3-bf38-7771656893d2" providerId="ADAL" clId="{DC68DC03-1AEC-4422-8C5F-7219A4722B13}" dt="2022-05-11T09:36:53.981" v="1202" actId="34135"/>
          <ac:spMkLst>
            <pc:docMk/>
            <pc:sldMk cId="1779141765" sldId="264"/>
            <ac:spMk id="6" creationId="{86560943-E0E6-C587-3712-46A66F28059E}"/>
          </ac:spMkLst>
        </pc:spChg>
        <pc:spChg chg="add mod">
          <ac:chgData name="Amal R Babu" userId="3a292d0a-112b-4bc3-bf38-7771656893d2" providerId="ADAL" clId="{DC68DC03-1AEC-4422-8C5F-7219A4722B13}" dt="2022-05-11T09:05:02.953" v="965" actId="20577"/>
          <ac:spMkLst>
            <pc:docMk/>
            <pc:sldMk cId="1779141765" sldId="264"/>
            <ac:spMk id="9" creationId="{857106C2-FD10-AA58-C96F-C0461CB71D9B}"/>
          </ac:spMkLst>
        </pc:spChg>
        <pc:spChg chg="del mod topLvl">
          <ac:chgData name="Amal R Babu" userId="3a292d0a-112b-4bc3-bf38-7771656893d2" providerId="ADAL" clId="{DC68DC03-1AEC-4422-8C5F-7219A4722B13}" dt="2022-05-11T09:11:13.840" v="1060" actId="478"/>
          <ac:spMkLst>
            <pc:docMk/>
            <pc:sldMk cId="1779141765" sldId="264"/>
            <ac:spMk id="11" creationId="{B8673111-407A-4C5B-7CD0-D76E9896D393}"/>
          </ac:spMkLst>
        </pc:spChg>
        <pc:spChg chg="del mod topLvl">
          <ac:chgData name="Amal R Babu" userId="3a292d0a-112b-4bc3-bf38-7771656893d2" providerId="ADAL" clId="{DC68DC03-1AEC-4422-8C5F-7219A4722B13}" dt="2022-05-11T09:05:24.115" v="972" actId="478"/>
          <ac:spMkLst>
            <pc:docMk/>
            <pc:sldMk cId="1779141765" sldId="264"/>
            <ac:spMk id="12" creationId="{52BB0D76-2F0F-52FA-16EF-99AD526F6AEE}"/>
          </ac:spMkLst>
        </pc:spChg>
        <pc:spChg chg="add mod topLvl">
          <ac:chgData name="Amal R Babu" userId="3a292d0a-112b-4bc3-bf38-7771656893d2" providerId="ADAL" clId="{DC68DC03-1AEC-4422-8C5F-7219A4722B13}" dt="2022-05-11T09:15:00.687" v="1094"/>
          <ac:spMkLst>
            <pc:docMk/>
            <pc:sldMk cId="1779141765" sldId="264"/>
            <ac:spMk id="13" creationId="{C9D27228-E9BD-9085-2B40-8CC28CEF0486}"/>
          </ac:spMkLst>
        </pc:spChg>
        <pc:spChg chg="add del mod">
          <ac:chgData name="Amal R Babu" userId="3a292d0a-112b-4bc3-bf38-7771656893d2" providerId="ADAL" clId="{DC68DC03-1AEC-4422-8C5F-7219A4722B13}" dt="2022-05-11T09:09:50.829" v="1039" actId="478"/>
          <ac:spMkLst>
            <pc:docMk/>
            <pc:sldMk cId="1779141765" sldId="264"/>
            <ac:spMk id="14" creationId="{0AC74F71-F76F-023B-4840-FB9EF9A5E2A0}"/>
          </ac:spMkLst>
        </pc:spChg>
        <pc:spChg chg="add del mod">
          <ac:chgData name="Amal R Babu" userId="3a292d0a-112b-4bc3-bf38-7771656893d2" providerId="ADAL" clId="{DC68DC03-1AEC-4422-8C5F-7219A4722B13}" dt="2022-05-11T09:09:50.829" v="1039" actId="478"/>
          <ac:spMkLst>
            <pc:docMk/>
            <pc:sldMk cId="1779141765" sldId="264"/>
            <ac:spMk id="15" creationId="{CD205A03-6467-3C9A-4810-F7B5C7FFF0D1}"/>
          </ac:spMkLst>
        </pc:spChg>
        <pc:spChg chg="mod">
          <ac:chgData name="Amal R Babu" userId="3a292d0a-112b-4bc3-bf38-7771656893d2" providerId="ADAL" clId="{DC68DC03-1AEC-4422-8C5F-7219A4722B13}" dt="2022-05-11T09:10:40.557" v="1051" actId="571"/>
          <ac:spMkLst>
            <pc:docMk/>
            <pc:sldMk cId="1779141765" sldId="264"/>
            <ac:spMk id="18" creationId="{F817E544-3D40-2836-BC35-6C0210845F88}"/>
          </ac:spMkLst>
        </pc:spChg>
        <pc:spChg chg="mod">
          <ac:chgData name="Amal R Babu" userId="3a292d0a-112b-4bc3-bf38-7771656893d2" providerId="ADAL" clId="{DC68DC03-1AEC-4422-8C5F-7219A4722B13}" dt="2022-05-11T09:10:40.557" v="1051" actId="571"/>
          <ac:spMkLst>
            <pc:docMk/>
            <pc:sldMk cId="1779141765" sldId="264"/>
            <ac:spMk id="19" creationId="{FE1AB89A-B09A-3F6F-09FB-F8CF58D81B9C}"/>
          </ac:spMkLst>
        </pc:spChg>
        <pc:spChg chg="add mod">
          <ac:chgData name="Amal R Babu" userId="3a292d0a-112b-4bc3-bf38-7771656893d2" providerId="ADAL" clId="{DC68DC03-1AEC-4422-8C5F-7219A4722B13}" dt="2022-05-11T11:28:22.641" v="1272" actId="113"/>
          <ac:spMkLst>
            <pc:docMk/>
            <pc:sldMk cId="1779141765" sldId="264"/>
            <ac:spMk id="20" creationId="{353BD837-9557-7E8C-6C0B-E1927F4047E5}"/>
          </ac:spMkLst>
        </pc:spChg>
        <pc:spChg chg="mod">
          <ac:chgData name="Amal R Babu" userId="3a292d0a-112b-4bc3-bf38-7771656893d2" providerId="ADAL" clId="{DC68DC03-1AEC-4422-8C5F-7219A4722B13}" dt="2022-05-11T09:18:43.273" v="1163" actId="20577"/>
          <ac:spMkLst>
            <pc:docMk/>
            <pc:sldMk cId="1779141765" sldId="264"/>
            <ac:spMk id="23" creationId="{2B97B503-DF6D-A483-CA8F-E1808CCEB420}"/>
          </ac:spMkLst>
        </pc:spChg>
        <pc:spChg chg="mod">
          <ac:chgData name="Amal R Babu" userId="3a292d0a-112b-4bc3-bf38-7771656893d2" providerId="ADAL" clId="{DC68DC03-1AEC-4422-8C5F-7219A4722B13}" dt="2022-05-11T11:28:28.314" v="1274" actId="113"/>
          <ac:spMkLst>
            <pc:docMk/>
            <pc:sldMk cId="1779141765" sldId="264"/>
            <ac:spMk id="24" creationId="{45746867-4F80-0670-C4D8-D1EA7AD1BBEC}"/>
          </ac:spMkLst>
        </pc:spChg>
        <pc:spChg chg="mod">
          <ac:chgData name="Amal R Babu" userId="3a292d0a-112b-4bc3-bf38-7771656893d2" providerId="ADAL" clId="{DC68DC03-1AEC-4422-8C5F-7219A4722B13}" dt="2022-05-11T09:19:03.889" v="1167" actId="20577"/>
          <ac:spMkLst>
            <pc:docMk/>
            <pc:sldMk cId="1779141765" sldId="264"/>
            <ac:spMk id="26" creationId="{2DED0F83-2AF3-229E-E73F-EA4EC2E3EE58}"/>
          </ac:spMkLst>
        </pc:spChg>
        <pc:spChg chg="mod">
          <ac:chgData name="Amal R Babu" userId="3a292d0a-112b-4bc3-bf38-7771656893d2" providerId="ADAL" clId="{DC68DC03-1AEC-4422-8C5F-7219A4722B13}" dt="2022-05-11T11:28:32.248" v="1275" actId="113"/>
          <ac:spMkLst>
            <pc:docMk/>
            <pc:sldMk cId="1779141765" sldId="264"/>
            <ac:spMk id="27" creationId="{4243B712-7D13-A32A-2806-5F1D35FB39F9}"/>
          </ac:spMkLst>
        </pc:spChg>
        <pc:spChg chg="mod">
          <ac:chgData name="Amal R Babu" userId="3a292d0a-112b-4bc3-bf38-7771656893d2" providerId="ADAL" clId="{DC68DC03-1AEC-4422-8C5F-7219A4722B13}" dt="2022-05-11T09:14:56.605" v="1093" actId="20577"/>
          <ac:spMkLst>
            <pc:docMk/>
            <pc:sldMk cId="1779141765" sldId="264"/>
            <ac:spMk id="29" creationId="{89E7F295-2423-658A-432E-B3F7E8C679BC}"/>
          </ac:spMkLst>
        </pc:spChg>
        <pc:spChg chg="mod">
          <ac:chgData name="Amal R Babu" userId="3a292d0a-112b-4bc3-bf38-7771656893d2" providerId="ADAL" clId="{DC68DC03-1AEC-4422-8C5F-7219A4722B13}" dt="2022-05-11T11:28:25.328" v="1273" actId="113"/>
          <ac:spMkLst>
            <pc:docMk/>
            <pc:sldMk cId="1779141765" sldId="264"/>
            <ac:spMk id="30" creationId="{0863AF5C-E1CA-3DB6-56E4-978219B7BC85}"/>
          </ac:spMkLst>
        </pc:spChg>
        <pc:grpChg chg="add del mod">
          <ac:chgData name="Amal R Babu" userId="3a292d0a-112b-4bc3-bf38-7771656893d2" providerId="ADAL" clId="{DC68DC03-1AEC-4422-8C5F-7219A4722B13}" dt="2022-05-11T09:05:21.792" v="971" actId="165"/>
          <ac:grpSpMkLst>
            <pc:docMk/>
            <pc:sldMk cId="1779141765" sldId="264"/>
            <ac:grpSpMk id="10" creationId="{AE7FCBB2-53BF-0266-12E3-46019E13DAFD}"/>
          </ac:grpSpMkLst>
        </pc:grpChg>
        <pc:grpChg chg="add del mod">
          <ac:chgData name="Amal R Babu" userId="3a292d0a-112b-4bc3-bf38-7771656893d2" providerId="ADAL" clId="{DC68DC03-1AEC-4422-8C5F-7219A4722B13}" dt="2022-05-11T09:10:53.300" v="1054" actId="165"/>
          <ac:grpSpMkLst>
            <pc:docMk/>
            <pc:sldMk cId="1779141765" sldId="264"/>
            <ac:grpSpMk id="16" creationId="{7208E04C-4816-6A5A-FE4A-7BC329DF98E1}"/>
          </ac:grpSpMkLst>
        </pc:grpChg>
        <pc:grpChg chg="add del mod">
          <ac:chgData name="Amal R Babu" userId="3a292d0a-112b-4bc3-bf38-7771656893d2" providerId="ADAL" clId="{DC68DC03-1AEC-4422-8C5F-7219A4722B13}" dt="2022-05-11T09:10:57.156" v="1055" actId="478"/>
          <ac:grpSpMkLst>
            <pc:docMk/>
            <pc:sldMk cId="1779141765" sldId="264"/>
            <ac:grpSpMk id="17" creationId="{C0BF0F30-E7BC-E058-C349-7E7398344C7A}"/>
          </ac:grpSpMkLst>
        </pc:grpChg>
        <pc:grpChg chg="add mod">
          <ac:chgData name="Amal R Babu" userId="3a292d0a-112b-4bc3-bf38-7771656893d2" providerId="ADAL" clId="{DC68DC03-1AEC-4422-8C5F-7219A4722B13}" dt="2022-05-11T09:11:46.455" v="1071" actId="164"/>
          <ac:grpSpMkLst>
            <pc:docMk/>
            <pc:sldMk cId="1779141765" sldId="264"/>
            <ac:grpSpMk id="21" creationId="{DC1C9211-7651-4E6D-6474-017C03DAFF24}"/>
          </ac:grpSpMkLst>
        </pc:grpChg>
        <pc:grpChg chg="add mod">
          <ac:chgData name="Amal R Babu" userId="3a292d0a-112b-4bc3-bf38-7771656893d2" providerId="ADAL" clId="{DC68DC03-1AEC-4422-8C5F-7219A4722B13}" dt="2022-05-11T09:11:55.805" v="1073" actId="1076"/>
          <ac:grpSpMkLst>
            <pc:docMk/>
            <pc:sldMk cId="1779141765" sldId="264"/>
            <ac:grpSpMk id="22" creationId="{F386EAFD-F9E4-03D4-FA67-DAED523353FD}"/>
          </ac:grpSpMkLst>
        </pc:grpChg>
        <pc:grpChg chg="add mod">
          <ac:chgData name="Amal R Babu" userId="3a292d0a-112b-4bc3-bf38-7771656893d2" providerId="ADAL" clId="{DC68DC03-1AEC-4422-8C5F-7219A4722B13}" dt="2022-05-11T09:12:10.405" v="1077" actId="1076"/>
          <ac:grpSpMkLst>
            <pc:docMk/>
            <pc:sldMk cId="1779141765" sldId="264"/>
            <ac:grpSpMk id="25" creationId="{8099C8C2-2B67-2272-7AC1-44390C2E0B3A}"/>
          </ac:grpSpMkLst>
        </pc:grpChg>
        <pc:grpChg chg="add mod">
          <ac:chgData name="Amal R Babu" userId="3a292d0a-112b-4bc3-bf38-7771656893d2" providerId="ADAL" clId="{DC68DC03-1AEC-4422-8C5F-7219A4722B13}" dt="2022-05-11T09:12:07.373" v="1076" actId="1076"/>
          <ac:grpSpMkLst>
            <pc:docMk/>
            <pc:sldMk cId="1779141765" sldId="264"/>
            <ac:grpSpMk id="28" creationId="{86E832B6-BCD9-CE70-37C9-544276A452F3}"/>
          </ac:grpSpMkLst>
        </pc:grpChg>
        <pc:picChg chg="add del mod">
          <ac:chgData name="Amal R Babu" userId="3a292d0a-112b-4bc3-bf38-7771656893d2" providerId="ADAL" clId="{DC68DC03-1AEC-4422-8C5F-7219A4722B13}" dt="2022-05-11T08:58:04.828" v="926" actId="478"/>
          <ac:picMkLst>
            <pc:docMk/>
            <pc:sldMk cId="1779141765" sldId="264"/>
            <ac:picMk id="3" creationId="{C0C5A42E-6952-EC8D-89B0-9A491848EDD8}"/>
          </ac:picMkLst>
        </pc:picChg>
        <pc:picChg chg="add del mod">
          <ac:chgData name="Amal R Babu" userId="3a292d0a-112b-4bc3-bf38-7771656893d2" providerId="ADAL" clId="{DC68DC03-1AEC-4422-8C5F-7219A4722B13}" dt="2022-05-11T09:03:42.673" v="941" actId="478"/>
          <ac:picMkLst>
            <pc:docMk/>
            <pc:sldMk cId="1779141765" sldId="264"/>
            <ac:picMk id="5" creationId="{DE22F047-28F1-05CC-B9F3-0A2EFE1615DF}"/>
          </ac:picMkLst>
        </pc:picChg>
        <pc:picChg chg="add mod">
          <ac:chgData name="Amal R Babu" userId="3a292d0a-112b-4bc3-bf38-7771656893d2" providerId="ADAL" clId="{DC68DC03-1AEC-4422-8C5F-7219A4722B13}" dt="2022-05-11T09:11:23.237" v="1065" actId="1076"/>
          <ac:picMkLst>
            <pc:docMk/>
            <pc:sldMk cId="1779141765" sldId="264"/>
            <ac:picMk id="8" creationId="{78A346DE-2B8A-B1F2-28D4-F513B55ABFB5}"/>
          </ac:picMkLst>
        </pc:picChg>
        <pc:picChg chg="add mod">
          <ac:chgData name="Amal R Babu" userId="3a292d0a-112b-4bc3-bf38-7771656893d2" providerId="ADAL" clId="{DC68DC03-1AEC-4422-8C5F-7219A4722B13}" dt="2022-05-11T09:13:26.567" v="1089" actId="1037"/>
          <ac:picMkLst>
            <pc:docMk/>
            <pc:sldMk cId="1779141765" sldId="264"/>
            <ac:picMk id="32" creationId="{24B7054C-1B21-1081-44F6-53BF0EC74BCB}"/>
          </ac:picMkLst>
        </pc:picChg>
        <pc:picChg chg="add mod">
          <ac:chgData name="Amal R Babu" userId="3a292d0a-112b-4bc3-bf38-7771656893d2" providerId="ADAL" clId="{DC68DC03-1AEC-4422-8C5F-7219A4722B13}" dt="2022-05-11T09:13:19.917" v="1086" actId="1076"/>
          <ac:picMkLst>
            <pc:docMk/>
            <pc:sldMk cId="1779141765" sldId="264"/>
            <ac:picMk id="33" creationId="{3FFDF6B1-9F5D-0DA0-DBA3-4B12830503FE}"/>
          </ac:picMkLst>
        </pc:picChg>
      </pc:sldChg>
      <pc:sldChg chg="addSp delSp modSp new mod modAnim">
        <pc:chgData name="Amal R Babu" userId="3a292d0a-112b-4bc3-bf38-7771656893d2" providerId="ADAL" clId="{DC68DC03-1AEC-4422-8C5F-7219A4722B13}" dt="2022-05-11T11:38:51.120" v="1383" actId="1035"/>
        <pc:sldMkLst>
          <pc:docMk/>
          <pc:sldMk cId="267071587" sldId="265"/>
        </pc:sldMkLst>
        <pc:spChg chg="add mod topLvl">
          <ac:chgData name="Amal R Babu" userId="3a292d0a-112b-4bc3-bf38-7771656893d2" providerId="ADAL" clId="{DC68DC03-1AEC-4422-8C5F-7219A4722B13}" dt="2022-05-11T11:38:51.120" v="1383" actId="1035"/>
          <ac:spMkLst>
            <pc:docMk/>
            <pc:sldMk cId="267071587" sldId="265"/>
            <ac:spMk id="4" creationId="{262868DD-8DF4-B0F8-4358-5670002A5B99}"/>
          </ac:spMkLst>
        </pc:spChg>
        <pc:spChg chg="add mod">
          <ac:chgData name="Amal R Babu" userId="3a292d0a-112b-4bc3-bf38-7771656893d2" providerId="ADAL" clId="{DC68DC03-1AEC-4422-8C5F-7219A4722B13}" dt="2022-05-11T11:33:15.900" v="1321" actId="571"/>
          <ac:spMkLst>
            <pc:docMk/>
            <pc:sldMk cId="267071587" sldId="265"/>
            <ac:spMk id="5" creationId="{F826212E-9E18-5ADE-CE4D-D34BB3C60287}"/>
          </ac:spMkLst>
        </pc:spChg>
        <pc:spChg chg="add mod topLvl">
          <ac:chgData name="Amal R Babu" userId="3a292d0a-112b-4bc3-bf38-7771656893d2" providerId="ADAL" clId="{DC68DC03-1AEC-4422-8C5F-7219A4722B13}" dt="2022-05-11T11:38:51.120" v="1383" actId="1035"/>
          <ac:spMkLst>
            <pc:docMk/>
            <pc:sldMk cId="267071587" sldId="265"/>
            <ac:spMk id="6" creationId="{94935CF8-858D-14D3-8F77-05B1370D864E}"/>
          </ac:spMkLst>
        </pc:spChg>
        <pc:grpChg chg="add del mod">
          <ac:chgData name="Amal R Babu" userId="3a292d0a-112b-4bc3-bf38-7771656893d2" providerId="ADAL" clId="{DC68DC03-1AEC-4422-8C5F-7219A4722B13}" dt="2022-05-11T11:37:42.060" v="1363" actId="165"/>
          <ac:grpSpMkLst>
            <pc:docMk/>
            <pc:sldMk cId="267071587" sldId="265"/>
            <ac:grpSpMk id="7" creationId="{C748059B-69D6-CD9A-A3B5-D858EC535FD3}"/>
          </ac:grpSpMkLst>
        </pc:grpChg>
        <pc:picChg chg="add mod">
          <ac:chgData name="Amal R Babu" userId="3a292d0a-112b-4bc3-bf38-7771656893d2" providerId="ADAL" clId="{DC68DC03-1AEC-4422-8C5F-7219A4722B13}" dt="2022-05-11T11:23:19.014" v="1231" actId="1076"/>
          <ac:picMkLst>
            <pc:docMk/>
            <pc:sldMk cId="267071587" sldId="265"/>
            <ac:picMk id="3" creationId="{CCF10D6F-0A3A-7D54-6D3D-C390A17391D8}"/>
          </ac:picMkLst>
        </pc:picChg>
      </pc:sldChg>
      <pc:sldChg chg="addSp delSp modSp new mod">
        <pc:chgData name="Amal R Babu" userId="3a292d0a-112b-4bc3-bf38-7771656893d2" providerId="ADAL" clId="{DC68DC03-1AEC-4422-8C5F-7219A4722B13}" dt="2022-05-11T12:31:38.578" v="1703" actId="478"/>
        <pc:sldMkLst>
          <pc:docMk/>
          <pc:sldMk cId="1626736533" sldId="266"/>
        </pc:sldMkLst>
        <pc:spChg chg="add mod ord topLvl">
          <ac:chgData name="Amal R Babu" userId="3a292d0a-112b-4bc3-bf38-7771656893d2" providerId="ADAL" clId="{DC68DC03-1AEC-4422-8C5F-7219A4722B13}" dt="2022-05-11T12:31:24.953" v="1702" actId="14100"/>
          <ac:spMkLst>
            <pc:docMk/>
            <pc:sldMk cId="1626736533" sldId="266"/>
            <ac:spMk id="8" creationId="{DBFD96A1-75C6-01AE-0F6A-C034FC8022E5}"/>
          </ac:spMkLst>
        </pc:spChg>
        <pc:spChg chg="add del mod topLvl">
          <ac:chgData name="Amal R Babu" userId="3a292d0a-112b-4bc3-bf38-7771656893d2" providerId="ADAL" clId="{DC68DC03-1AEC-4422-8C5F-7219A4722B13}" dt="2022-05-11T12:31:38.578" v="1703" actId="478"/>
          <ac:spMkLst>
            <pc:docMk/>
            <pc:sldMk cId="1626736533" sldId="266"/>
            <ac:spMk id="9" creationId="{895EBBCC-7084-846C-E7E0-93F6E97E36AE}"/>
          </ac:spMkLst>
        </pc:spChg>
        <pc:spChg chg="add del mod">
          <ac:chgData name="Amal R Babu" userId="3a292d0a-112b-4bc3-bf38-7771656893d2" providerId="ADAL" clId="{DC68DC03-1AEC-4422-8C5F-7219A4722B13}" dt="2022-05-11T12:31:38.578" v="1703" actId="478"/>
          <ac:spMkLst>
            <pc:docMk/>
            <pc:sldMk cId="1626736533" sldId="266"/>
            <ac:spMk id="11" creationId="{09DD25BF-43A3-5068-612B-DD8C6CF1DCD8}"/>
          </ac:spMkLst>
        </pc:spChg>
        <pc:spChg chg="add del mod">
          <ac:chgData name="Amal R Babu" userId="3a292d0a-112b-4bc3-bf38-7771656893d2" providerId="ADAL" clId="{DC68DC03-1AEC-4422-8C5F-7219A4722B13}" dt="2022-05-11T12:31:38.578" v="1703" actId="478"/>
          <ac:spMkLst>
            <pc:docMk/>
            <pc:sldMk cId="1626736533" sldId="266"/>
            <ac:spMk id="12" creationId="{AB57A358-98D7-651E-C826-7D5220C38EF5}"/>
          </ac:spMkLst>
        </pc:spChg>
        <pc:spChg chg="add del mod">
          <ac:chgData name="Amal R Babu" userId="3a292d0a-112b-4bc3-bf38-7771656893d2" providerId="ADAL" clId="{DC68DC03-1AEC-4422-8C5F-7219A4722B13}" dt="2022-05-11T12:31:38.578" v="1703" actId="478"/>
          <ac:spMkLst>
            <pc:docMk/>
            <pc:sldMk cId="1626736533" sldId="266"/>
            <ac:spMk id="13" creationId="{AC38FD9C-5066-CD95-A477-841EFF09A85E}"/>
          </ac:spMkLst>
        </pc:spChg>
        <pc:grpChg chg="add del mod">
          <ac:chgData name="Amal R Babu" userId="3a292d0a-112b-4bc3-bf38-7771656893d2" providerId="ADAL" clId="{DC68DC03-1AEC-4422-8C5F-7219A4722B13}" dt="2022-05-11T12:28:14.087" v="1524" actId="165"/>
          <ac:grpSpMkLst>
            <pc:docMk/>
            <pc:sldMk cId="1626736533" sldId="266"/>
            <ac:grpSpMk id="10" creationId="{4CA7405D-81C4-6A8E-7A81-896496123D3D}"/>
          </ac:grpSpMkLst>
        </pc:grpChg>
        <pc:picChg chg="add mod ord">
          <ac:chgData name="Amal R Babu" userId="3a292d0a-112b-4bc3-bf38-7771656893d2" providerId="ADAL" clId="{DC68DC03-1AEC-4422-8C5F-7219A4722B13}" dt="2022-05-11T12:31:14.794" v="1700" actId="552"/>
          <ac:picMkLst>
            <pc:docMk/>
            <pc:sldMk cId="1626736533" sldId="266"/>
            <ac:picMk id="3" creationId="{B51F3948-1D6E-8E78-CF18-742D0158468D}"/>
          </ac:picMkLst>
        </pc:picChg>
        <pc:picChg chg="add del mod">
          <ac:chgData name="Amal R Babu" userId="3a292d0a-112b-4bc3-bf38-7771656893d2" providerId="ADAL" clId="{DC68DC03-1AEC-4422-8C5F-7219A4722B13}" dt="2022-05-11T12:30:17.932" v="1669" actId="478"/>
          <ac:picMkLst>
            <pc:docMk/>
            <pc:sldMk cId="1626736533" sldId="266"/>
            <ac:picMk id="4" creationId="{BD4CB533-E142-4FE1-FB01-59BEB20E8A27}"/>
          </ac:picMkLst>
        </pc:picChg>
        <pc:picChg chg="add mod">
          <ac:chgData name="Amal R Babu" userId="3a292d0a-112b-4bc3-bf38-7771656893d2" providerId="ADAL" clId="{DC68DC03-1AEC-4422-8C5F-7219A4722B13}" dt="2022-05-11T12:31:04.803" v="1697" actId="12788"/>
          <ac:picMkLst>
            <pc:docMk/>
            <pc:sldMk cId="1626736533" sldId="266"/>
            <ac:picMk id="5" creationId="{6C35B863-D87F-28C6-C409-9D166CAB4463}"/>
          </ac:picMkLst>
        </pc:picChg>
        <pc:picChg chg="add mod">
          <ac:chgData name="Amal R Babu" userId="3a292d0a-112b-4bc3-bf38-7771656893d2" providerId="ADAL" clId="{DC68DC03-1AEC-4422-8C5F-7219A4722B13}" dt="2022-05-11T12:31:01.700" v="1696" actId="12788"/>
          <ac:picMkLst>
            <pc:docMk/>
            <pc:sldMk cId="1626736533" sldId="266"/>
            <ac:picMk id="6" creationId="{BD6049FA-578F-1B4B-5284-02EFFBA735A3}"/>
          </ac:picMkLst>
        </pc:picChg>
        <pc:picChg chg="add mod">
          <ac:chgData name="Amal R Babu" userId="3a292d0a-112b-4bc3-bf38-7771656893d2" providerId="ADAL" clId="{DC68DC03-1AEC-4422-8C5F-7219A4722B13}" dt="2022-05-11T12:30:58.436" v="1695" actId="12788"/>
          <ac:picMkLst>
            <pc:docMk/>
            <pc:sldMk cId="1626736533" sldId="266"/>
            <ac:picMk id="7" creationId="{D4E15721-ADF7-A8A5-A4F1-C07AEB941928}"/>
          </ac:picMkLst>
        </pc:picChg>
      </pc:sldChg>
      <pc:sldMasterChg chg="addSp modSp mod">
        <pc:chgData name="Amal R Babu" userId="3a292d0a-112b-4bc3-bf38-7771656893d2" providerId="ADAL" clId="{DC68DC03-1AEC-4422-8C5F-7219A4722B13}" dt="2022-05-11T12:18:28.382" v="1426" actId="962"/>
        <pc:sldMasterMkLst>
          <pc:docMk/>
          <pc:sldMasterMk cId="326210989" sldId="2147483648"/>
        </pc:sldMasterMkLst>
        <pc:picChg chg="add mod">
          <ac:chgData name="Amal R Babu" userId="3a292d0a-112b-4bc3-bf38-7771656893d2" providerId="ADAL" clId="{DC68DC03-1AEC-4422-8C5F-7219A4722B13}" dt="2022-05-11T12:18:28.382" v="1426" actId="962"/>
          <ac:picMkLst>
            <pc:docMk/>
            <pc:sldMasterMk cId="326210989" sldId="2147483648"/>
            <ac:picMk id="3" creationId="{E4549914-F4B7-A563-98D1-50838D4E9B96}"/>
          </ac:picMkLst>
        </pc:picChg>
      </pc:sldMasterChg>
    </pc:docChg>
  </pc:docChgLst>
  <pc:docChgLst>
    <pc:chgData name="Amal R Babu" userId="3a292d0a-112b-4bc3-bf38-7771656893d2" providerId="ADAL" clId="{AFD58E42-4DBA-4DD4-945E-C2FC5298C8CC}"/>
    <pc:docChg chg="undo custSel addSld modSld sldOrd">
      <pc:chgData name="Amal R Babu" userId="3a292d0a-112b-4bc3-bf38-7771656893d2" providerId="ADAL" clId="{AFD58E42-4DBA-4DD4-945E-C2FC5298C8CC}" dt="2022-05-12T10:35:40.998" v="1639" actId="207"/>
      <pc:docMkLst>
        <pc:docMk/>
      </pc:docMkLst>
      <pc:sldChg chg="modAnim">
        <pc:chgData name="Amal R Babu" userId="3a292d0a-112b-4bc3-bf38-7771656893d2" providerId="ADAL" clId="{AFD58E42-4DBA-4DD4-945E-C2FC5298C8CC}" dt="2022-05-12T10:09:22.722" v="1573"/>
        <pc:sldMkLst>
          <pc:docMk/>
          <pc:sldMk cId="3997734042" sldId="259"/>
        </pc:sldMkLst>
      </pc:sldChg>
      <pc:sldChg chg="ord modAnim">
        <pc:chgData name="Amal R Babu" userId="3a292d0a-112b-4bc3-bf38-7771656893d2" providerId="ADAL" clId="{AFD58E42-4DBA-4DD4-945E-C2FC5298C8CC}" dt="2022-05-12T10:22:54.158" v="1636"/>
        <pc:sldMkLst>
          <pc:docMk/>
          <pc:sldMk cId="2592701210" sldId="263"/>
        </pc:sldMkLst>
      </pc:sldChg>
      <pc:sldChg chg="addSp delSp modSp mod delAnim modAnim">
        <pc:chgData name="Amal R Babu" userId="3a292d0a-112b-4bc3-bf38-7771656893d2" providerId="ADAL" clId="{AFD58E42-4DBA-4DD4-945E-C2FC5298C8CC}" dt="2022-05-12T10:12:34.453" v="1606"/>
        <pc:sldMkLst>
          <pc:docMk/>
          <pc:sldMk cId="1779141765" sldId="264"/>
        </pc:sldMkLst>
        <pc:picChg chg="add del mod">
          <ac:chgData name="Amal R Babu" userId="3a292d0a-112b-4bc3-bf38-7771656893d2" providerId="ADAL" clId="{AFD58E42-4DBA-4DD4-945E-C2FC5298C8CC}" dt="2022-05-12T10:12:19.737" v="1604" actId="1038"/>
          <ac:picMkLst>
            <pc:docMk/>
            <pc:sldMk cId="1779141765" sldId="264"/>
            <ac:picMk id="3" creationId="{9E5D9F39-1FA1-D7CF-0945-D41DDE6590DC}"/>
          </ac:picMkLst>
        </pc:picChg>
        <pc:picChg chg="add mod">
          <ac:chgData name="Amal R Babu" userId="3a292d0a-112b-4bc3-bf38-7771656893d2" providerId="ADAL" clId="{AFD58E42-4DBA-4DD4-945E-C2FC5298C8CC}" dt="2022-05-12T10:12:14.325" v="1599" actId="1038"/>
          <ac:picMkLst>
            <pc:docMk/>
            <pc:sldMk cId="1779141765" sldId="264"/>
            <ac:picMk id="31" creationId="{C21F6F25-0FE7-84D8-7E8A-C2BFBB9C56E6}"/>
          </ac:picMkLst>
        </pc:picChg>
        <pc:picChg chg="del">
          <ac:chgData name="Amal R Babu" userId="3a292d0a-112b-4bc3-bf38-7771656893d2" providerId="ADAL" clId="{AFD58E42-4DBA-4DD4-945E-C2FC5298C8CC}" dt="2022-05-12T10:11:32.384" v="1587" actId="478"/>
          <ac:picMkLst>
            <pc:docMk/>
            <pc:sldMk cId="1779141765" sldId="264"/>
            <ac:picMk id="32" creationId="{24B7054C-1B21-1081-44F6-53BF0EC74BCB}"/>
          </ac:picMkLst>
        </pc:picChg>
        <pc:picChg chg="del">
          <ac:chgData name="Amal R Babu" userId="3a292d0a-112b-4bc3-bf38-7771656893d2" providerId="ADAL" clId="{AFD58E42-4DBA-4DD4-945E-C2FC5298C8CC}" dt="2022-05-12T10:12:06.717" v="1593" actId="478"/>
          <ac:picMkLst>
            <pc:docMk/>
            <pc:sldMk cId="1779141765" sldId="264"/>
            <ac:picMk id="33" creationId="{3FFDF6B1-9F5D-0DA0-DBA3-4B12830503FE}"/>
          </ac:picMkLst>
        </pc:picChg>
      </pc:sldChg>
      <pc:sldChg chg="addSp delSp modSp mod delAnim modAnim">
        <pc:chgData name="Amal R Babu" userId="3a292d0a-112b-4bc3-bf38-7771656893d2" providerId="ADAL" clId="{AFD58E42-4DBA-4DD4-945E-C2FC5298C8CC}" dt="2022-05-12T05:01:37.380" v="476"/>
        <pc:sldMkLst>
          <pc:docMk/>
          <pc:sldMk cId="1626736533" sldId="266"/>
        </pc:sldMkLst>
        <pc:spChg chg="del">
          <ac:chgData name="Amal R Babu" userId="3a292d0a-112b-4bc3-bf38-7771656893d2" providerId="ADAL" clId="{AFD58E42-4DBA-4DD4-945E-C2FC5298C8CC}" dt="2022-05-12T04:00:26.937" v="0" actId="478"/>
          <ac:spMkLst>
            <pc:docMk/>
            <pc:sldMk cId="1626736533" sldId="266"/>
            <ac:spMk id="8" creationId="{DBFD96A1-75C6-01AE-0F6A-C034FC8022E5}"/>
          </ac:spMkLst>
        </pc:spChg>
        <pc:spChg chg="mod topLvl">
          <ac:chgData name="Amal R Babu" userId="3a292d0a-112b-4bc3-bf38-7771656893d2" providerId="ADAL" clId="{AFD58E42-4DBA-4DD4-945E-C2FC5298C8CC}" dt="2022-05-12T04:43:43.723" v="148" actId="164"/>
          <ac:spMkLst>
            <pc:docMk/>
            <pc:sldMk cId="1626736533" sldId="266"/>
            <ac:spMk id="13" creationId="{B76797DF-C543-F7ED-901D-1D491EBF7C8E}"/>
          </ac:spMkLst>
        </pc:spChg>
        <pc:spChg chg="mod topLvl">
          <ac:chgData name="Amal R Babu" userId="3a292d0a-112b-4bc3-bf38-7771656893d2" providerId="ADAL" clId="{AFD58E42-4DBA-4DD4-945E-C2FC5298C8CC}" dt="2022-05-12T04:43:43.723" v="148" actId="164"/>
          <ac:spMkLst>
            <pc:docMk/>
            <pc:sldMk cId="1626736533" sldId="266"/>
            <ac:spMk id="14" creationId="{AA0C3BF2-0792-DB2B-DC4D-D7A98B245D00}"/>
          </ac:spMkLst>
        </pc:spChg>
        <pc:spChg chg="mod topLvl">
          <ac:chgData name="Amal R Babu" userId="3a292d0a-112b-4bc3-bf38-7771656893d2" providerId="ADAL" clId="{AFD58E42-4DBA-4DD4-945E-C2FC5298C8CC}" dt="2022-05-12T04:43:43.723" v="148" actId="164"/>
          <ac:spMkLst>
            <pc:docMk/>
            <pc:sldMk cId="1626736533" sldId="266"/>
            <ac:spMk id="15" creationId="{21E1E4A2-80E5-2410-2574-3AE8E3A333AA}"/>
          </ac:spMkLst>
        </pc:spChg>
        <pc:spChg chg="del mod topLvl">
          <ac:chgData name="Amal R Babu" userId="3a292d0a-112b-4bc3-bf38-7771656893d2" providerId="ADAL" clId="{AFD58E42-4DBA-4DD4-945E-C2FC5298C8CC}" dt="2022-05-12T04:42:48.754" v="123" actId="478"/>
          <ac:spMkLst>
            <pc:docMk/>
            <pc:sldMk cId="1626736533" sldId="266"/>
            <ac:spMk id="16" creationId="{E9ACC3A8-508F-25EC-343A-1F97254FEB37}"/>
          </ac:spMkLst>
        </pc:spChg>
        <pc:spChg chg="mod">
          <ac:chgData name="Amal R Babu" userId="3a292d0a-112b-4bc3-bf38-7771656893d2" providerId="ADAL" clId="{AFD58E42-4DBA-4DD4-945E-C2FC5298C8CC}" dt="2022-05-12T04:43:43.723" v="148" actId="164"/>
          <ac:spMkLst>
            <pc:docMk/>
            <pc:sldMk cId="1626736533" sldId="266"/>
            <ac:spMk id="20" creationId="{66FD3D5D-37E9-04B5-B27D-6B6CEBB9BE8B}"/>
          </ac:spMkLst>
        </pc:spChg>
        <pc:spChg chg="add mod">
          <ac:chgData name="Amal R Babu" userId="3a292d0a-112b-4bc3-bf38-7771656893d2" providerId="ADAL" clId="{AFD58E42-4DBA-4DD4-945E-C2FC5298C8CC}" dt="2022-05-12T04:50:54.667" v="346" actId="1076"/>
          <ac:spMkLst>
            <pc:docMk/>
            <pc:sldMk cId="1626736533" sldId="266"/>
            <ac:spMk id="23" creationId="{2D05A96A-2263-1B26-8C26-B0B8359A29F8}"/>
          </ac:spMkLst>
        </pc:spChg>
        <pc:spChg chg="add mod">
          <ac:chgData name="Amal R Babu" userId="3a292d0a-112b-4bc3-bf38-7771656893d2" providerId="ADAL" clId="{AFD58E42-4DBA-4DD4-945E-C2FC5298C8CC}" dt="2022-05-12T04:50:54.667" v="346" actId="1076"/>
          <ac:spMkLst>
            <pc:docMk/>
            <pc:sldMk cId="1626736533" sldId="266"/>
            <ac:spMk id="24" creationId="{EFAE955B-D3BD-2004-F339-44F758A7B7C0}"/>
          </ac:spMkLst>
        </pc:spChg>
        <pc:spChg chg="add mod">
          <ac:chgData name="Amal R Babu" userId="3a292d0a-112b-4bc3-bf38-7771656893d2" providerId="ADAL" clId="{AFD58E42-4DBA-4DD4-945E-C2FC5298C8CC}" dt="2022-05-12T04:50:54.667" v="346" actId="1076"/>
          <ac:spMkLst>
            <pc:docMk/>
            <pc:sldMk cId="1626736533" sldId="266"/>
            <ac:spMk id="25" creationId="{3C6E1774-3E65-DD55-B726-90EDABBB5307}"/>
          </ac:spMkLst>
        </pc:spChg>
        <pc:spChg chg="add mod">
          <ac:chgData name="Amal R Babu" userId="3a292d0a-112b-4bc3-bf38-7771656893d2" providerId="ADAL" clId="{AFD58E42-4DBA-4DD4-945E-C2FC5298C8CC}" dt="2022-05-12T04:50:54.667" v="346" actId="1076"/>
          <ac:spMkLst>
            <pc:docMk/>
            <pc:sldMk cId="1626736533" sldId="266"/>
            <ac:spMk id="26" creationId="{7D5A839C-9B86-2F4A-1587-72BB0C9DE127}"/>
          </ac:spMkLst>
        </pc:spChg>
        <pc:spChg chg="add mod">
          <ac:chgData name="Amal R Babu" userId="3a292d0a-112b-4bc3-bf38-7771656893d2" providerId="ADAL" clId="{AFD58E42-4DBA-4DD4-945E-C2FC5298C8CC}" dt="2022-05-12T04:50:54.667" v="346" actId="1076"/>
          <ac:spMkLst>
            <pc:docMk/>
            <pc:sldMk cId="1626736533" sldId="266"/>
            <ac:spMk id="27" creationId="{32080824-3643-768E-62DA-2BE3CAC38B07}"/>
          </ac:spMkLst>
        </pc:spChg>
        <pc:spChg chg="add mod">
          <ac:chgData name="Amal R Babu" userId="3a292d0a-112b-4bc3-bf38-7771656893d2" providerId="ADAL" clId="{AFD58E42-4DBA-4DD4-945E-C2FC5298C8CC}" dt="2022-05-12T04:50:54.667" v="346" actId="1076"/>
          <ac:spMkLst>
            <pc:docMk/>
            <pc:sldMk cId="1626736533" sldId="266"/>
            <ac:spMk id="28" creationId="{59DBAD0D-BE48-4741-3255-AC5AE0E9376D}"/>
          </ac:spMkLst>
        </pc:spChg>
        <pc:spChg chg="add mod">
          <ac:chgData name="Amal R Babu" userId="3a292d0a-112b-4bc3-bf38-7771656893d2" providerId="ADAL" clId="{AFD58E42-4DBA-4DD4-945E-C2FC5298C8CC}" dt="2022-05-12T04:50:54.667" v="346" actId="1076"/>
          <ac:spMkLst>
            <pc:docMk/>
            <pc:sldMk cId="1626736533" sldId="266"/>
            <ac:spMk id="29" creationId="{84BBCF78-1F28-8D17-2ECB-AA156C422081}"/>
          </ac:spMkLst>
        </pc:spChg>
        <pc:spChg chg="add mod">
          <ac:chgData name="Amal R Babu" userId="3a292d0a-112b-4bc3-bf38-7771656893d2" providerId="ADAL" clId="{AFD58E42-4DBA-4DD4-945E-C2FC5298C8CC}" dt="2022-05-12T04:50:54.667" v="346" actId="1076"/>
          <ac:spMkLst>
            <pc:docMk/>
            <pc:sldMk cId="1626736533" sldId="266"/>
            <ac:spMk id="30" creationId="{FD21975E-787E-1A66-E404-ECEB2426C7C9}"/>
          </ac:spMkLst>
        </pc:spChg>
        <pc:spChg chg="add mod">
          <ac:chgData name="Amal R Babu" userId="3a292d0a-112b-4bc3-bf38-7771656893d2" providerId="ADAL" clId="{AFD58E42-4DBA-4DD4-945E-C2FC5298C8CC}" dt="2022-05-12T04:50:54.667" v="346" actId="1076"/>
          <ac:spMkLst>
            <pc:docMk/>
            <pc:sldMk cId="1626736533" sldId="266"/>
            <ac:spMk id="31" creationId="{A033243E-CE79-9D3D-38DD-E7FC598622C4}"/>
          </ac:spMkLst>
        </pc:spChg>
        <pc:spChg chg="add mod">
          <ac:chgData name="Amal R Babu" userId="3a292d0a-112b-4bc3-bf38-7771656893d2" providerId="ADAL" clId="{AFD58E42-4DBA-4DD4-945E-C2FC5298C8CC}" dt="2022-05-12T04:51:07.682" v="347" actId="1076"/>
          <ac:spMkLst>
            <pc:docMk/>
            <pc:sldMk cId="1626736533" sldId="266"/>
            <ac:spMk id="32" creationId="{54696855-5D1E-1E6D-475E-E9BCBBB048B9}"/>
          </ac:spMkLst>
        </pc:spChg>
        <pc:spChg chg="add mod">
          <ac:chgData name="Amal R Babu" userId="3a292d0a-112b-4bc3-bf38-7771656893d2" providerId="ADAL" clId="{AFD58E42-4DBA-4DD4-945E-C2FC5298C8CC}" dt="2022-05-12T04:50:44.493" v="344" actId="164"/>
          <ac:spMkLst>
            <pc:docMk/>
            <pc:sldMk cId="1626736533" sldId="266"/>
            <ac:spMk id="33" creationId="{B4FAF337-34E7-ADC1-1E35-440970C9E80A}"/>
          </ac:spMkLst>
        </pc:spChg>
        <pc:spChg chg="add del mod">
          <ac:chgData name="Amal R Babu" userId="3a292d0a-112b-4bc3-bf38-7771656893d2" providerId="ADAL" clId="{AFD58E42-4DBA-4DD4-945E-C2FC5298C8CC}" dt="2022-05-12T04:49:42.491" v="327" actId="478"/>
          <ac:spMkLst>
            <pc:docMk/>
            <pc:sldMk cId="1626736533" sldId="266"/>
            <ac:spMk id="34" creationId="{1E70837A-A727-14E6-22A4-48B78513DEE8}"/>
          </ac:spMkLst>
        </pc:spChg>
        <pc:spChg chg="add del mod">
          <ac:chgData name="Amal R Babu" userId="3a292d0a-112b-4bc3-bf38-7771656893d2" providerId="ADAL" clId="{AFD58E42-4DBA-4DD4-945E-C2FC5298C8CC}" dt="2022-05-12T04:49:42.491" v="327" actId="478"/>
          <ac:spMkLst>
            <pc:docMk/>
            <pc:sldMk cId="1626736533" sldId="266"/>
            <ac:spMk id="35" creationId="{C9F05E07-A0D3-7F23-B023-158C96A9D9CD}"/>
          </ac:spMkLst>
        </pc:spChg>
        <pc:spChg chg="add mod">
          <ac:chgData name="Amal R Babu" userId="3a292d0a-112b-4bc3-bf38-7771656893d2" providerId="ADAL" clId="{AFD58E42-4DBA-4DD4-945E-C2FC5298C8CC}" dt="2022-05-12T04:47:39.261" v="284" actId="571"/>
          <ac:spMkLst>
            <pc:docMk/>
            <pc:sldMk cId="1626736533" sldId="266"/>
            <ac:spMk id="36" creationId="{5474FCE9-F088-6C3C-A6E9-74CE7611215F}"/>
          </ac:spMkLst>
        </pc:spChg>
        <pc:spChg chg="add mod">
          <ac:chgData name="Amal R Babu" userId="3a292d0a-112b-4bc3-bf38-7771656893d2" providerId="ADAL" clId="{AFD58E42-4DBA-4DD4-945E-C2FC5298C8CC}" dt="2022-05-12T04:47:39.261" v="284" actId="571"/>
          <ac:spMkLst>
            <pc:docMk/>
            <pc:sldMk cId="1626736533" sldId="266"/>
            <ac:spMk id="37" creationId="{A25D2784-9C8C-E3EF-BF39-06C104743F6E}"/>
          </ac:spMkLst>
        </pc:spChg>
        <pc:spChg chg="add mod">
          <ac:chgData name="Amal R Babu" userId="3a292d0a-112b-4bc3-bf38-7771656893d2" providerId="ADAL" clId="{AFD58E42-4DBA-4DD4-945E-C2FC5298C8CC}" dt="2022-05-12T04:47:39.261" v="284" actId="571"/>
          <ac:spMkLst>
            <pc:docMk/>
            <pc:sldMk cId="1626736533" sldId="266"/>
            <ac:spMk id="38" creationId="{63EA4B6B-BF68-3441-1923-3028B71EC2D4}"/>
          </ac:spMkLst>
        </pc:spChg>
        <pc:spChg chg="add del mod">
          <ac:chgData name="Amal R Babu" userId="3a292d0a-112b-4bc3-bf38-7771656893d2" providerId="ADAL" clId="{AFD58E42-4DBA-4DD4-945E-C2FC5298C8CC}" dt="2022-05-12T04:49:42.491" v="327" actId="478"/>
          <ac:spMkLst>
            <pc:docMk/>
            <pc:sldMk cId="1626736533" sldId="266"/>
            <ac:spMk id="39" creationId="{73AB61E5-29C3-141E-F8A8-DC46B5F6CA73}"/>
          </ac:spMkLst>
        </pc:spChg>
        <pc:spChg chg="add del mod">
          <ac:chgData name="Amal R Babu" userId="3a292d0a-112b-4bc3-bf38-7771656893d2" providerId="ADAL" clId="{AFD58E42-4DBA-4DD4-945E-C2FC5298C8CC}" dt="2022-05-12T04:49:02.571" v="312" actId="478"/>
          <ac:spMkLst>
            <pc:docMk/>
            <pc:sldMk cId="1626736533" sldId="266"/>
            <ac:spMk id="40" creationId="{F708A0E3-F475-FDE4-E2B5-7F592947EEA7}"/>
          </ac:spMkLst>
        </pc:spChg>
        <pc:spChg chg="add del mod">
          <ac:chgData name="Amal R Babu" userId="3a292d0a-112b-4bc3-bf38-7771656893d2" providerId="ADAL" clId="{AFD58E42-4DBA-4DD4-945E-C2FC5298C8CC}" dt="2022-05-12T04:49:02.571" v="312" actId="478"/>
          <ac:spMkLst>
            <pc:docMk/>
            <pc:sldMk cId="1626736533" sldId="266"/>
            <ac:spMk id="41" creationId="{70A08780-E275-AAC0-6CA5-95B772006A06}"/>
          </ac:spMkLst>
        </pc:spChg>
        <pc:spChg chg="add del mod">
          <ac:chgData name="Amal R Babu" userId="3a292d0a-112b-4bc3-bf38-7771656893d2" providerId="ADAL" clId="{AFD58E42-4DBA-4DD4-945E-C2FC5298C8CC}" dt="2022-05-12T04:49:02.571" v="312" actId="478"/>
          <ac:spMkLst>
            <pc:docMk/>
            <pc:sldMk cId="1626736533" sldId="266"/>
            <ac:spMk id="42" creationId="{825D63F7-214F-FF03-6BD1-DE772CB20E9A}"/>
          </ac:spMkLst>
        </pc:spChg>
        <pc:spChg chg="add del mod">
          <ac:chgData name="Amal R Babu" userId="3a292d0a-112b-4bc3-bf38-7771656893d2" providerId="ADAL" clId="{AFD58E42-4DBA-4DD4-945E-C2FC5298C8CC}" dt="2022-05-12T04:49:02.571" v="312" actId="478"/>
          <ac:spMkLst>
            <pc:docMk/>
            <pc:sldMk cId="1626736533" sldId="266"/>
            <ac:spMk id="43" creationId="{CC56C5F2-D46A-5EA8-10F4-743700F499B7}"/>
          </ac:spMkLst>
        </pc:spChg>
        <pc:spChg chg="add del mod">
          <ac:chgData name="Amal R Babu" userId="3a292d0a-112b-4bc3-bf38-7771656893d2" providerId="ADAL" clId="{AFD58E42-4DBA-4DD4-945E-C2FC5298C8CC}" dt="2022-05-12T04:49:02.571" v="312" actId="478"/>
          <ac:spMkLst>
            <pc:docMk/>
            <pc:sldMk cId="1626736533" sldId="266"/>
            <ac:spMk id="44" creationId="{74E002D2-EC81-33A6-2487-EAA5E73F2EA3}"/>
          </ac:spMkLst>
        </pc:spChg>
        <pc:spChg chg="add mod">
          <ac:chgData name="Amal R Babu" userId="3a292d0a-112b-4bc3-bf38-7771656893d2" providerId="ADAL" clId="{AFD58E42-4DBA-4DD4-945E-C2FC5298C8CC}" dt="2022-05-12T04:52:43.783" v="371"/>
          <ac:spMkLst>
            <pc:docMk/>
            <pc:sldMk cId="1626736533" sldId="266"/>
            <ac:spMk id="45" creationId="{294DE678-C9FB-EB6F-194E-4706970C812C}"/>
          </ac:spMkLst>
        </pc:spChg>
        <pc:spChg chg="mod">
          <ac:chgData name="Amal R Babu" userId="3a292d0a-112b-4bc3-bf38-7771656893d2" providerId="ADAL" clId="{AFD58E42-4DBA-4DD4-945E-C2FC5298C8CC}" dt="2022-05-12T04:51:58.179" v="362" actId="20577"/>
          <ac:spMkLst>
            <pc:docMk/>
            <pc:sldMk cId="1626736533" sldId="266"/>
            <ac:spMk id="48" creationId="{044397EA-BCD5-27F7-CE34-D500BBB170FA}"/>
          </ac:spMkLst>
        </pc:spChg>
        <pc:spChg chg="mod">
          <ac:chgData name="Amal R Babu" userId="3a292d0a-112b-4bc3-bf38-7771656893d2" providerId="ADAL" clId="{AFD58E42-4DBA-4DD4-945E-C2FC5298C8CC}" dt="2022-05-12T04:54:28.758" v="396"/>
          <ac:spMkLst>
            <pc:docMk/>
            <pc:sldMk cId="1626736533" sldId="266"/>
            <ac:spMk id="49" creationId="{A335DD1D-5981-065E-DACA-01D5DC8A58AB}"/>
          </ac:spMkLst>
        </pc:spChg>
        <pc:spChg chg="mod">
          <ac:chgData name="Amal R Babu" userId="3a292d0a-112b-4bc3-bf38-7771656893d2" providerId="ADAL" clId="{AFD58E42-4DBA-4DD4-945E-C2FC5298C8CC}" dt="2022-05-12T04:51:51.529" v="354" actId="20577"/>
          <ac:spMkLst>
            <pc:docMk/>
            <pc:sldMk cId="1626736533" sldId="266"/>
            <ac:spMk id="51" creationId="{AA98DB8E-19F7-D708-C294-68206D75BB0E}"/>
          </ac:spMkLst>
        </pc:spChg>
        <pc:spChg chg="mod">
          <ac:chgData name="Amal R Babu" userId="3a292d0a-112b-4bc3-bf38-7771656893d2" providerId="ADAL" clId="{AFD58E42-4DBA-4DD4-945E-C2FC5298C8CC}" dt="2022-05-12T04:53:07.143" v="378"/>
          <ac:spMkLst>
            <pc:docMk/>
            <pc:sldMk cId="1626736533" sldId="266"/>
            <ac:spMk id="52" creationId="{378044C1-CB6A-C14F-6C0C-D1AB50FF51F6}"/>
          </ac:spMkLst>
        </pc:spChg>
        <pc:spChg chg="mod">
          <ac:chgData name="Amal R Babu" userId="3a292d0a-112b-4bc3-bf38-7771656893d2" providerId="ADAL" clId="{AFD58E42-4DBA-4DD4-945E-C2FC5298C8CC}" dt="2022-05-12T04:52:00.459" v="364" actId="20577"/>
          <ac:spMkLst>
            <pc:docMk/>
            <pc:sldMk cId="1626736533" sldId="266"/>
            <ac:spMk id="54" creationId="{EF46CCC2-5B77-51F2-B2B5-148B6FE93E07}"/>
          </ac:spMkLst>
        </pc:spChg>
        <pc:spChg chg="mod">
          <ac:chgData name="Amal R Babu" userId="3a292d0a-112b-4bc3-bf38-7771656893d2" providerId="ADAL" clId="{AFD58E42-4DBA-4DD4-945E-C2FC5298C8CC}" dt="2022-05-12T04:57:18.814" v="417"/>
          <ac:spMkLst>
            <pc:docMk/>
            <pc:sldMk cId="1626736533" sldId="266"/>
            <ac:spMk id="55" creationId="{F5B8838B-3AF5-4C07-C653-55A0B7BC4744}"/>
          </ac:spMkLst>
        </pc:spChg>
        <pc:spChg chg="mod">
          <ac:chgData name="Amal R Babu" userId="3a292d0a-112b-4bc3-bf38-7771656893d2" providerId="ADAL" clId="{AFD58E42-4DBA-4DD4-945E-C2FC5298C8CC}" dt="2022-05-12T04:51:53.325" v="356" actId="20577"/>
          <ac:spMkLst>
            <pc:docMk/>
            <pc:sldMk cId="1626736533" sldId="266"/>
            <ac:spMk id="57" creationId="{7F296CC8-C01B-CE58-12B2-531CACFCC0BC}"/>
          </ac:spMkLst>
        </pc:spChg>
        <pc:spChg chg="mod">
          <ac:chgData name="Amal R Babu" userId="3a292d0a-112b-4bc3-bf38-7771656893d2" providerId="ADAL" clId="{AFD58E42-4DBA-4DD4-945E-C2FC5298C8CC}" dt="2022-05-12T04:53:27.348" v="382" actId="14100"/>
          <ac:spMkLst>
            <pc:docMk/>
            <pc:sldMk cId="1626736533" sldId="266"/>
            <ac:spMk id="58" creationId="{B6D86B8C-F2E7-BBC4-6EC6-381B8FD3883A}"/>
          </ac:spMkLst>
        </pc:spChg>
        <pc:spChg chg="mod">
          <ac:chgData name="Amal R Babu" userId="3a292d0a-112b-4bc3-bf38-7771656893d2" providerId="ADAL" clId="{AFD58E42-4DBA-4DD4-945E-C2FC5298C8CC}" dt="2022-05-12T04:52:02.179" v="366" actId="20577"/>
          <ac:spMkLst>
            <pc:docMk/>
            <pc:sldMk cId="1626736533" sldId="266"/>
            <ac:spMk id="60" creationId="{1121AB80-8A75-56A9-024C-27CED6152A05}"/>
          </ac:spMkLst>
        </pc:spChg>
        <pc:spChg chg="mod">
          <ac:chgData name="Amal R Babu" userId="3a292d0a-112b-4bc3-bf38-7771656893d2" providerId="ADAL" clId="{AFD58E42-4DBA-4DD4-945E-C2FC5298C8CC}" dt="2022-05-12T04:56:04.043" v="407" actId="20577"/>
          <ac:spMkLst>
            <pc:docMk/>
            <pc:sldMk cId="1626736533" sldId="266"/>
            <ac:spMk id="61" creationId="{58DAD426-D54D-0BA1-7320-CD4E8F1519B1}"/>
          </ac:spMkLst>
        </pc:spChg>
        <pc:spChg chg="mod">
          <ac:chgData name="Amal R Babu" userId="3a292d0a-112b-4bc3-bf38-7771656893d2" providerId="ADAL" clId="{AFD58E42-4DBA-4DD4-945E-C2FC5298C8CC}" dt="2022-05-12T04:51:54.889" v="358" actId="20577"/>
          <ac:spMkLst>
            <pc:docMk/>
            <pc:sldMk cId="1626736533" sldId="266"/>
            <ac:spMk id="63" creationId="{7D445597-AC82-B3CA-BD92-2B78F9D24616}"/>
          </ac:spMkLst>
        </pc:spChg>
        <pc:spChg chg="mod">
          <ac:chgData name="Amal R Babu" userId="3a292d0a-112b-4bc3-bf38-7771656893d2" providerId="ADAL" clId="{AFD58E42-4DBA-4DD4-945E-C2FC5298C8CC}" dt="2022-05-12T04:54:09.981" v="389"/>
          <ac:spMkLst>
            <pc:docMk/>
            <pc:sldMk cId="1626736533" sldId="266"/>
            <ac:spMk id="64" creationId="{4825BFB1-B43B-2EE4-6FB3-A99A1BC1800A}"/>
          </ac:spMkLst>
        </pc:spChg>
        <pc:spChg chg="mod">
          <ac:chgData name="Amal R Babu" userId="3a292d0a-112b-4bc3-bf38-7771656893d2" providerId="ADAL" clId="{AFD58E42-4DBA-4DD4-945E-C2FC5298C8CC}" dt="2022-05-12T04:56:26.189" v="411"/>
          <ac:spMkLst>
            <pc:docMk/>
            <pc:sldMk cId="1626736533" sldId="266"/>
            <ac:spMk id="66" creationId="{3BC3CCCB-24C1-E0FE-EA10-3203A59BB175}"/>
          </ac:spMkLst>
        </pc:spChg>
        <pc:spChg chg="mod">
          <ac:chgData name="Amal R Babu" userId="3a292d0a-112b-4bc3-bf38-7771656893d2" providerId="ADAL" clId="{AFD58E42-4DBA-4DD4-945E-C2FC5298C8CC}" dt="2022-05-12T04:56:31.657" v="414" actId="20577"/>
          <ac:spMkLst>
            <pc:docMk/>
            <pc:sldMk cId="1626736533" sldId="266"/>
            <ac:spMk id="67" creationId="{8F0D10FF-808D-88C7-D322-290EDB1BEF0D}"/>
          </ac:spMkLst>
        </pc:spChg>
        <pc:spChg chg="mod">
          <ac:chgData name="Amal R Babu" userId="3a292d0a-112b-4bc3-bf38-7771656893d2" providerId="ADAL" clId="{AFD58E42-4DBA-4DD4-945E-C2FC5298C8CC}" dt="2022-05-12T04:51:56.523" v="360" actId="20577"/>
          <ac:spMkLst>
            <pc:docMk/>
            <pc:sldMk cId="1626736533" sldId="266"/>
            <ac:spMk id="69" creationId="{5CDC9C7E-9EEA-B261-9C62-4F0777289BF3}"/>
          </ac:spMkLst>
        </pc:spChg>
        <pc:spChg chg="mod">
          <ac:chgData name="Amal R Babu" userId="3a292d0a-112b-4bc3-bf38-7771656893d2" providerId="ADAL" clId="{AFD58E42-4DBA-4DD4-945E-C2FC5298C8CC}" dt="2022-05-12T04:54:19.643" v="393" actId="14100"/>
          <ac:spMkLst>
            <pc:docMk/>
            <pc:sldMk cId="1626736533" sldId="266"/>
            <ac:spMk id="70" creationId="{595E44F0-1487-AB7E-5D03-7A59919BB4D2}"/>
          </ac:spMkLst>
        </pc:spChg>
        <pc:spChg chg="add del">
          <ac:chgData name="Amal R Babu" userId="3a292d0a-112b-4bc3-bf38-7771656893d2" providerId="ADAL" clId="{AFD58E42-4DBA-4DD4-945E-C2FC5298C8CC}" dt="2022-05-12T04:53:00.309" v="374" actId="22"/>
          <ac:spMkLst>
            <pc:docMk/>
            <pc:sldMk cId="1626736533" sldId="266"/>
            <ac:spMk id="72" creationId="{D2A0E81D-FD09-8F77-AD7D-819F5F7B59A9}"/>
          </ac:spMkLst>
        </pc:spChg>
        <pc:grpChg chg="add del mod">
          <ac:chgData name="Amal R Babu" userId="3a292d0a-112b-4bc3-bf38-7771656893d2" providerId="ADAL" clId="{AFD58E42-4DBA-4DD4-945E-C2FC5298C8CC}" dt="2022-05-12T04:25:59.342" v="10" actId="478"/>
          <ac:grpSpMkLst>
            <pc:docMk/>
            <pc:sldMk cId="1626736533" sldId="266"/>
            <ac:grpSpMk id="2" creationId="{16C3FF0E-B6FC-49B9-B37E-1FCF0461BDED}"/>
          </ac:grpSpMkLst>
        </pc:grpChg>
        <pc:grpChg chg="del mod">
          <ac:chgData name="Amal R Babu" userId="3a292d0a-112b-4bc3-bf38-7771656893d2" providerId="ADAL" clId="{AFD58E42-4DBA-4DD4-945E-C2FC5298C8CC}" dt="2022-05-12T04:26:11.846" v="13" actId="165"/>
          <ac:grpSpMkLst>
            <pc:docMk/>
            <pc:sldMk cId="1626736533" sldId="266"/>
            <ac:grpSpMk id="12" creationId="{AF930A06-3F4E-4C93-6305-1264197646E8}"/>
          </ac:grpSpMkLst>
        </pc:grpChg>
        <pc:grpChg chg="add del mod">
          <ac:chgData name="Amal R Babu" userId="3a292d0a-112b-4bc3-bf38-7771656893d2" providerId="ADAL" clId="{AFD58E42-4DBA-4DD4-945E-C2FC5298C8CC}" dt="2022-05-12T04:42:45.030" v="121" actId="165"/>
          <ac:grpSpMkLst>
            <pc:docMk/>
            <pc:sldMk cId="1626736533" sldId="266"/>
            <ac:grpSpMk id="17" creationId="{D7EC69D5-01AA-2258-D23E-7B40CC9DA82F}"/>
          </ac:grpSpMkLst>
        </pc:grpChg>
        <pc:grpChg chg="add mod">
          <ac:chgData name="Amal R Babu" userId="3a292d0a-112b-4bc3-bf38-7771656893d2" providerId="ADAL" clId="{AFD58E42-4DBA-4DD4-945E-C2FC5298C8CC}" dt="2022-05-12T04:50:54.667" v="346" actId="1076"/>
          <ac:grpSpMkLst>
            <pc:docMk/>
            <pc:sldMk cId="1626736533" sldId="266"/>
            <ac:grpSpMk id="21" creationId="{3BE1AD7C-6E90-99CE-8050-755495ED75A9}"/>
          </ac:grpSpMkLst>
        </pc:grpChg>
        <pc:grpChg chg="add mod">
          <ac:chgData name="Amal R Babu" userId="3a292d0a-112b-4bc3-bf38-7771656893d2" providerId="ADAL" clId="{AFD58E42-4DBA-4DD4-945E-C2FC5298C8CC}" dt="2022-05-12T04:51:07.682" v="347" actId="1076"/>
          <ac:grpSpMkLst>
            <pc:docMk/>
            <pc:sldMk cId="1626736533" sldId="266"/>
            <ac:grpSpMk id="22" creationId="{342D0215-6F90-CC3D-8D90-392AC4E9F7AC}"/>
          </ac:grpSpMkLst>
        </pc:grpChg>
        <pc:grpChg chg="add mod">
          <ac:chgData name="Amal R Babu" userId="3a292d0a-112b-4bc3-bf38-7771656893d2" providerId="ADAL" clId="{AFD58E42-4DBA-4DD4-945E-C2FC5298C8CC}" dt="2022-05-12T04:57:25.618" v="428" actId="1037"/>
          <ac:grpSpMkLst>
            <pc:docMk/>
            <pc:sldMk cId="1626736533" sldId="266"/>
            <ac:grpSpMk id="47" creationId="{2B8DF992-06E0-CC1F-0B75-AE01866AB8D1}"/>
          </ac:grpSpMkLst>
        </pc:grpChg>
        <pc:grpChg chg="add mod">
          <ac:chgData name="Amal R Babu" userId="3a292d0a-112b-4bc3-bf38-7771656893d2" providerId="ADAL" clId="{AFD58E42-4DBA-4DD4-945E-C2FC5298C8CC}" dt="2022-05-12T04:51:42.204" v="351" actId="465"/>
          <ac:grpSpMkLst>
            <pc:docMk/>
            <pc:sldMk cId="1626736533" sldId="266"/>
            <ac:grpSpMk id="50" creationId="{E37D404B-0C7A-748C-6ACE-B00862B7A3CD}"/>
          </ac:grpSpMkLst>
        </pc:grpChg>
        <pc:grpChg chg="add mod">
          <ac:chgData name="Amal R Babu" userId="3a292d0a-112b-4bc3-bf38-7771656893d2" providerId="ADAL" clId="{AFD58E42-4DBA-4DD4-945E-C2FC5298C8CC}" dt="2022-05-12T04:57:25.618" v="428" actId="1037"/>
          <ac:grpSpMkLst>
            <pc:docMk/>
            <pc:sldMk cId="1626736533" sldId="266"/>
            <ac:grpSpMk id="53" creationId="{E119F842-F22B-4A3F-46A6-B9082D8DF93F}"/>
          </ac:grpSpMkLst>
        </pc:grpChg>
        <pc:grpChg chg="add mod">
          <ac:chgData name="Amal R Babu" userId="3a292d0a-112b-4bc3-bf38-7771656893d2" providerId="ADAL" clId="{AFD58E42-4DBA-4DD4-945E-C2FC5298C8CC}" dt="2022-05-12T04:51:42.204" v="351" actId="465"/>
          <ac:grpSpMkLst>
            <pc:docMk/>
            <pc:sldMk cId="1626736533" sldId="266"/>
            <ac:grpSpMk id="56" creationId="{03B47B63-692A-6FC6-D7E7-10A06A073D96}"/>
          </ac:grpSpMkLst>
        </pc:grpChg>
        <pc:grpChg chg="add mod">
          <ac:chgData name="Amal R Babu" userId="3a292d0a-112b-4bc3-bf38-7771656893d2" providerId="ADAL" clId="{AFD58E42-4DBA-4DD4-945E-C2FC5298C8CC}" dt="2022-05-12T04:57:25.618" v="428" actId="1037"/>
          <ac:grpSpMkLst>
            <pc:docMk/>
            <pc:sldMk cId="1626736533" sldId="266"/>
            <ac:grpSpMk id="59" creationId="{9EB6CF8D-9063-DC06-5FE5-12CD81577C43}"/>
          </ac:grpSpMkLst>
        </pc:grpChg>
        <pc:grpChg chg="add mod">
          <ac:chgData name="Amal R Babu" userId="3a292d0a-112b-4bc3-bf38-7771656893d2" providerId="ADAL" clId="{AFD58E42-4DBA-4DD4-945E-C2FC5298C8CC}" dt="2022-05-12T04:51:42.204" v="351" actId="465"/>
          <ac:grpSpMkLst>
            <pc:docMk/>
            <pc:sldMk cId="1626736533" sldId="266"/>
            <ac:grpSpMk id="62" creationId="{92668E1D-E3BA-05B4-E32F-465A1F7B387E}"/>
          </ac:grpSpMkLst>
        </pc:grpChg>
        <pc:grpChg chg="add mod">
          <ac:chgData name="Amal R Babu" userId="3a292d0a-112b-4bc3-bf38-7771656893d2" providerId="ADAL" clId="{AFD58E42-4DBA-4DD4-945E-C2FC5298C8CC}" dt="2022-05-12T04:57:25.618" v="428" actId="1037"/>
          <ac:grpSpMkLst>
            <pc:docMk/>
            <pc:sldMk cId="1626736533" sldId="266"/>
            <ac:grpSpMk id="65" creationId="{977AD1F0-AF64-D5DE-A24D-66B0288A5C9C}"/>
          </ac:grpSpMkLst>
        </pc:grpChg>
        <pc:grpChg chg="add mod">
          <ac:chgData name="Amal R Babu" userId="3a292d0a-112b-4bc3-bf38-7771656893d2" providerId="ADAL" clId="{AFD58E42-4DBA-4DD4-945E-C2FC5298C8CC}" dt="2022-05-12T04:51:35.243" v="350" actId="571"/>
          <ac:grpSpMkLst>
            <pc:docMk/>
            <pc:sldMk cId="1626736533" sldId="266"/>
            <ac:grpSpMk id="68" creationId="{EB4E0383-9763-0B37-426A-DEEEF54B91FB}"/>
          </ac:grpSpMkLst>
        </pc:grpChg>
        <pc:picChg chg="mod">
          <ac:chgData name="Amal R Babu" userId="3a292d0a-112b-4bc3-bf38-7771656893d2" providerId="ADAL" clId="{AFD58E42-4DBA-4DD4-945E-C2FC5298C8CC}" dt="2022-05-12T04:00:34.465" v="2" actId="164"/>
          <ac:picMkLst>
            <pc:docMk/>
            <pc:sldMk cId="1626736533" sldId="266"/>
            <ac:picMk id="3" creationId="{B51F3948-1D6E-8E78-CF18-742D0158468D}"/>
          </ac:picMkLst>
        </pc:picChg>
        <pc:picChg chg="mod">
          <ac:chgData name="Amal R Babu" userId="3a292d0a-112b-4bc3-bf38-7771656893d2" providerId="ADAL" clId="{AFD58E42-4DBA-4DD4-945E-C2FC5298C8CC}" dt="2022-05-12T04:00:34.465" v="2" actId="164"/>
          <ac:picMkLst>
            <pc:docMk/>
            <pc:sldMk cId="1626736533" sldId="266"/>
            <ac:picMk id="5" creationId="{6C35B863-D87F-28C6-C409-9D166CAB4463}"/>
          </ac:picMkLst>
        </pc:picChg>
        <pc:picChg chg="mod">
          <ac:chgData name="Amal R Babu" userId="3a292d0a-112b-4bc3-bf38-7771656893d2" providerId="ADAL" clId="{AFD58E42-4DBA-4DD4-945E-C2FC5298C8CC}" dt="2022-05-12T04:00:34.465" v="2" actId="164"/>
          <ac:picMkLst>
            <pc:docMk/>
            <pc:sldMk cId="1626736533" sldId="266"/>
            <ac:picMk id="6" creationId="{BD6049FA-578F-1B4B-5284-02EFFBA735A3}"/>
          </ac:picMkLst>
        </pc:picChg>
        <pc:picChg chg="mod">
          <ac:chgData name="Amal R Babu" userId="3a292d0a-112b-4bc3-bf38-7771656893d2" providerId="ADAL" clId="{AFD58E42-4DBA-4DD4-945E-C2FC5298C8CC}" dt="2022-05-12T04:00:34.465" v="2" actId="164"/>
          <ac:picMkLst>
            <pc:docMk/>
            <pc:sldMk cId="1626736533" sldId="266"/>
            <ac:picMk id="7" creationId="{D4E15721-ADF7-A8A5-A4F1-C07AEB941928}"/>
          </ac:picMkLst>
        </pc:picChg>
        <pc:picChg chg="add del mod">
          <ac:chgData name="Amal R Babu" userId="3a292d0a-112b-4bc3-bf38-7771656893d2" providerId="ADAL" clId="{AFD58E42-4DBA-4DD4-945E-C2FC5298C8CC}" dt="2022-05-12T04:24:35.342" v="5" actId="478"/>
          <ac:picMkLst>
            <pc:docMk/>
            <pc:sldMk cId="1626736533" sldId="266"/>
            <ac:picMk id="9" creationId="{660FAE9E-5A74-837C-EBA7-74AD3D1650F2}"/>
          </ac:picMkLst>
        </pc:picChg>
        <pc:picChg chg="add del mod">
          <ac:chgData name="Amal R Babu" userId="3a292d0a-112b-4bc3-bf38-7771656893d2" providerId="ADAL" clId="{AFD58E42-4DBA-4DD4-945E-C2FC5298C8CC}" dt="2022-05-12T04:26:01.694" v="11" actId="27803"/>
          <ac:picMkLst>
            <pc:docMk/>
            <pc:sldMk cId="1626736533" sldId="266"/>
            <ac:picMk id="11" creationId="{ACACCAE4-4F9F-4EDB-C380-BF2585FF817D}"/>
          </ac:picMkLst>
        </pc:picChg>
        <pc:picChg chg="add del">
          <ac:chgData name="Amal R Babu" userId="3a292d0a-112b-4bc3-bf38-7771656893d2" providerId="ADAL" clId="{AFD58E42-4DBA-4DD4-945E-C2FC5298C8CC}" dt="2022-05-12T04:43:01.456" v="128" actId="27803"/>
          <ac:picMkLst>
            <pc:docMk/>
            <pc:sldMk cId="1626736533" sldId="266"/>
            <ac:picMk id="19" creationId="{66FD3D5D-37E9-04B5-B27D-6B6CEBB9BE8B}"/>
          </ac:picMkLst>
        </pc:picChg>
        <pc:picChg chg="add del mod">
          <ac:chgData name="Amal R Babu" userId="3a292d0a-112b-4bc3-bf38-7771656893d2" providerId="ADAL" clId="{AFD58E42-4DBA-4DD4-945E-C2FC5298C8CC}" dt="2022-05-12T04:27:13.672" v="44" actId="478"/>
          <ac:picMkLst>
            <pc:docMk/>
            <pc:sldMk cId="1626736533" sldId="266"/>
            <ac:picMk id="1026" creationId="{C122F24F-70F0-A089-FAEC-F773DEE60C32}"/>
          </ac:picMkLst>
        </pc:picChg>
      </pc:sldChg>
      <pc:sldChg chg="addSp delSp modSp new mod modAnim">
        <pc:chgData name="Amal R Babu" userId="3a292d0a-112b-4bc3-bf38-7771656893d2" providerId="ADAL" clId="{AFD58E42-4DBA-4DD4-945E-C2FC5298C8CC}" dt="2022-05-12T06:21:45.529" v="981" actId="688"/>
        <pc:sldMkLst>
          <pc:docMk/>
          <pc:sldMk cId="986406153" sldId="267"/>
        </pc:sldMkLst>
        <pc:spChg chg="add mod">
          <ac:chgData name="Amal R Babu" userId="3a292d0a-112b-4bc3-bf38-7771656893d2" providerId="ADAL" clId="{AFD58E42-4DBA-4DD4-945E-C2FC5298C8CC}" dt="2022-05-12T05:11:22.927" v="488" actId="20577"/>
          <ac:spMkLst>
            <pc:docMk/>
            <pc:sldMk cId="986406153" sldId="267"/>
            <ac:spMk id="2" creationId="{7F7AAD36-2D9E-09B5-4A61-109A562BB117}"/>
          </ac:spMkLst>
        </pc:spChg>
        <pc:spChg chg="add mod">
          <ac:chgData name="Amal R Babu" userId="3a292d0a-112b-4bc3-bf38-7771656893d2" providerId="ADAL" clId="{AFD58E42-4DBA-4DD4-945E-C2FC5298C8CC}" dt="2022-05-12T05:28:42.831" v="572" actId="1076"/>
          <ac:spMkLst>
            <pc:docMk/>
            <pc:sldMk cId="986406153" sldId="267"/>
            <ac:spMk id="7" creationId="{087291FB-A932-8A37-2220-ABA25B28AC19}"/>
          </ac:spMkLst>
        </pc:spChg>
        <pc:spChg chg="add mod">
          <ac:chgData name="Amal R Babu" userId="3a292d0a-112b-4bc3-bf38-7771656893d2" providerId="ADAL" clId="{AFD58E42-4DBA-4DD4-945E-C2FC5298C8CC}" dt="2022-05-12T05:28:52.543" v="586" actId="20577"/>
          <ac:spMkLst>
            <pc:docMk/>
            <pc:sldMk cId="986406153" sldId="267"/>
            <ac:spMk id="8" creationId="{5CB1067A-8517-D879-4ADD-29EBFD651C73}"/>
          </ac:spMkLst>
        </pc:spChg>
        <pc:spChg chg="add mod">
          <ac:chgData name="Amal R Babu" userId="3a292d0a-112b-4bc3-bf38-7771656893d2" providerId="ADAL" clId="{AFD58E42-4DBA-4DD4-945E-C2FC5298C8CC}" dt="2022-05-12T06:21:23.378" v="976" actId="1076"/>
          <ac:spMkLst>
            <pc:docMk/>
            <pc:sldMk cId="986406153" sldId="267"/>
            <ac:spMk id="13" creationId="{9388A964-5E8D-E203-5C53-45BDCC94C3D4}"/>
          </ac:spMkLst>
        </pc:spChg>
        <pc:spChg chg="add mod">
          <ac:chgData name="Amal R Babu" userId="3a292d0a-112b-4bc3-bf38-7771656893d2" providerId="ADAL" clId="{AFD58E42-4DBA-4DD4-945E-C2FC5298C8CC}" dt="2022-05-12T06:16:49.264" v="941" actId="164"/>
          <ac:spMkLst>
            <pc:docMk/>
            <pc:sldMk cId="986406153" sldId="267"/>
            <ac:spMk id="14" creationId="{B107D7BA-8A1F-768F-61B8-9CCCE222A373}"/>
          </ac:spMkLst>
        </pc:spChg>
        <pc:spChg chg="add mod">
          <ac:chgData name="Amal R Babu" userId="3a292d0a-112b-4bc3-bf38-7771656893d2" providerId="ADAL" clId="{AFD58E42-4DBA-4DD4-945E-C2FC5298C8CC}" dt="2022-05-12T06:16:49.264" v="941" actId="164"/>
          <ac:spMkLst>
            <pc:docMk/>
            <pc:sldMk cId="986406153" sldId="267"/>
            <ac:spMk id="15" creationId="{F00AC283-B083-344C-BFF7-68AEC4B468A0}"/>
          </ac:spMkLst>
        </pc:spChg>
        <pc:spChg chg="add mod">
          <ac:chgData name="Amal R Babu" userId="3a292d0a-112b-4bc3-bf38-7771656893d2" providerId="ADAL" clId="{AFD58E42-4DBA-4DD4-945E-C2FC5298C8CC}" dt="2022-05-12T06:16:51.606" v="942" actId="164"/>
          <ac:spMkLst>
            <pc:docMk/>
            <pc:sldMk cId="986406153" sldId="267"/>
            <ac:spMk id="16" creationId="{1C1C8BBD-8640-C25F-23A5-81719CAD290B}"/>
          </ac:spMkLst>
        </pc:spChg>
        <pc:spChg chg="add mod">
          <ac:chgData name="Amal R Babu" userId="3a292d0a-112b-4bc3-bf38-7771656893d2" providerId="ADAL" clId="{AFD58E42-4DBA-4DD4-945E-C2FC5298C8CC}" dt="2022-05-12T06:16:51.606" v="942" actId="164"/>
          <ac:spMkLst>
            <pc:docMk/>
            <pc:sldMk cId="986406153" sldId="267"/>
            <ac:spMk id="17" creationId="{B4D6D996-F97A-B3F6-7022-2390D708E6EF}"/>
          </ac:spMkLst>
        </pc:spChg>
        <pc:spChg chg="add mod">
          <ac:chgData name="Amal R Babu" userId="3a292d0a-112b-4bc3-bf38-7771656893d2" providerId="ADAL" clId="{AFD58E42-4DBA-4DD4-945E-C2FC5298C8CC}" dt="2022-05-12T06:16:53.532" v="943" actId="164"/>
          <ac:spMkLst>
            <pc:docMk/>
            <pc:sldMk cId="986406153" sldId="267"/>
            <ac:spMk id="18" creationId="{F0665440-1975-3B7A-B15C-5BDF3DA4FC42}"/>
          </ac:spMkLst>
        </pc:spChg>
        <pc:spChg chg="add mod">
          <ac:chgData name="Amal R Babu" userId="3a292d0a-112b-4bc3-bf38-7771656893d2" providerId="ADAL" clId="{AFD58E42-4DBA-4DD4-945E-C2FC5298C8CC}" dt="2022-05-12T06:16:53.532" v="943" actId="164"/>
          <ac:spMkLst>
            <pc:docMk/>
            <pc:sldMk cId="986406153" sldId="267"/>
            <ac:spMk id="19" creationId="{5996D2E6-80E2-1106-5222-4ADF99B9ACEF}"/>
          </ac:spMkLst>
        </pc:spChg>
        <pc:grpChg chg="add mod">
          <ac:chgData name="Amal R Babu" userId="3a292d0a-112b-4bc3-bf38-7771656893d2" providerId="ADAL" clId="{AFD58E42-4DBA-4DD4-945E-C2FC5298C8CC}" dt="2022-05-12T06:16:49.264" v="941" actId="164"/>
          <ac:grpSpMkLst>
            <pc:docMk/>
            <pc:sldMk cId="986406153" sldId="267"/>
            <ac:grpSpMk id="20" creationId="{4E4A807C-5924-A396-CE8F-C3B23CAF69FF}"/>
          </ac:grpSpMkLst>
        </pc:grpChg>
        <pc:grpChg chg="add mod">
          <ac:chgData name="Amal R Babu" userId="3a292d0a-112b-4bc3-bf38-7771656893d2" providerId="ADAL" clId="{AFD58E42-4DBA-4DD4-945E-C2FC5298C8CC}" dt="2022-05-12T06:16:51.606" v="942" actId="164"/>
          <ac:grpSpMkLst>
            <pc:docMk/>
            <pc:sldMk cId="986406153" sldId="267"/>
            <ac:grpSpMk id="21" creationId="{B0EDBDB5-C5B5-5A83-3082-F9FB082C32D9}"/>
          </ac:grpSpMkLst>
        </pc:grpChg>
        <pc:grpChg chg="add mod">
          <ac:chgData name="Amal R Babu" userId="3a292d0a-112b-4bc3-bf38-7771656893d2" providerId="ADAL" clId="{AFD58E42-4DBA-4DD4-945E-C2FC5298C8CC}" dt="2022-05-12T06:16:53.532" v="943" actId="164"/>
          <ac:grpSpMkLst>
            <pc:docMk/>
            <pc:sldMk cId="986406153" sldId="267"/>
            <ac:grpSpMk id="22" creationId="{8B17FE8B-331A-C882-C271-C5F9DF47540A}"/>
          </ac:grpSpMkLst>
        </pc:grpChg>
        <pc:picChg chg="add mod">
          <ac:chgData name="Amal R Babu" userId="3a292d0a-112b-4bc3-bf38-7771656893d2" providerId="ADAL" clId="{AFD58E42-4DBA-4DD4-945E-C2FC5298C8CC}" dt="2022-05-12T05:28:18.056" v="552" actId="554"/>
          <ac:picMkLst>
            <pc:docMk/>
            <pc:sldMk cId="986406153" sldId="267"/>
            <ac:picMk id="4" creationId="{8FA8D3CB-D25C-598C-4FD7-6285C93411DB}"/>
          </ac:picMkLst>
        </pc:picChg>
        <pc:picChg chg="add mod">
          <ac:chgData name="Amal R Babu" userId="3a292d0a-112b-4bc3-bf38-7771656893d2" providerId="ADAL" clId="{AFD58E42-4DBA-4DD4-945E-C2FC5298C8CC}" dt="2022-05-12T05:28:18.056" v="552" actId="554"/>
          <ac:picMkLst>
            <pc:docMk/>
            <pc:sldMk cId="986406153" sldId="267"/>
            <ac:picMk id="6" creationId="{B1E1C720-0038-1EF2-B0A5-2CE839BE6F3B}"/>
          </ac:picMkLst>
        </pc:picChg>
        <pc:picChg chg="add del">
          <ac:chgData name="Amal R Babu" userId="3a292d0a-112b-4bc3-bf38-7771656893d2" providerId="ADAL" clId="{AFD58E42-4DBA-4DD4-945E-C2FC5298C8CC}" dt="2022-05-12T05:34:54.790" v="588" actId="478"/>
          <ac:picMkLst>
            <pc:docMk/>
            <pc:sldMk cId="986406153" sldId="267"/>
            <ac:picMk id="9" creationId="{FFF451F1-5C56-A168-2DCC-AAC7FE80E408}"/>
          </ac:picMkLst>
        </pc:picChg>
        <pc:picChg chg="add mod ord">
          <ac:chgData name="Amal R Babu" userId="3a292d0a-112b-4bc3-bf38-7771656893d2" providerId="ADAL" clId="{AFD58E42-4DBA-4DD4-945E-C2FC5298C8CC}" dt="2022-05-12T06:21:45.529" v="981" actId="688"/>
          <ac:picMkLst>
            <pc:docMk/>
            <pc:sldMk cId="986406153" sldId="267"/>
            <ac:picMk id="12" creationId="{2FE7B405-3E9F-C6B0-3FD8-F901B5C6CAD3}"/>
          </ac:picMkLst>
        </pc:picChg>
      </pc:sldChg>
      <pc:sldChg chg="addSp delSp modSp new mod setBg delAnim modAnim">
        <pc:chgData name="Amal R Babu" userId="3a292d0a-112b-4bc3-bf38-7771656893d2" providerId="ADAL" clId="{AFD58E42-4DBA-4DD4-945E-C2FC5298C8CC}" dt="2022-05-12T08:17:49.066" v="1164"/>
        <pc:sldMkLst>
          <pc:docMk/>
          <pc:sldMk cId="1112617189" sldId="268"/>
        </pc:sldMkLst>
        <pc:spChg chg="add mod ord">
          <ac:chgData name="Amal R Babu" userId="3a292d0a-112b-4bc3-bf38-7771656893d2" providerId="ADAL" clId="{AFD58E42-4DBA-4DD4-945E-C2FC5298C8CC}" dt="2022-05-12T08:12:52.148" v="1106" actId="167"/>
          <ac:spMkLst>
            <pc:docMk/>
            <pc:sldMk cId="1112617189" sldId="268"/>
            <ac:spMk id="2" creationId="{CF296E1B-F831-D659-0FE3-1D7B82F44A1C}"/>
          </ac:spMkLst>
        </pc:spChg>
        <pc:spChg chg="add mod">
          <ac:chgData name="Amal R Babu" userId="3a292d0a-112b-4bc3-bf38-7771656893d2" providerId="ADAL" clId="{AFD58E42-4DBA-4DD4-945E-C2FC5298C8CC}" dt="2022-05-12T06:59:53.256" v="1062" actId="207"/>
          <ac:spMkLst>
            <pc:docMk/>
            <pc:sldMk cId="1112617189" sldId="268"/>
            <ac:spMk id="7" creationId="{F50BA0D4-FAD4-95CD-9C25-6637380AFB60}"/>
          </ac:spMkLst>
        </pc:spChg>
        <pc:spChg chg="add mod">
          <ac:chgData name="Amal R Babu" userId="3a292d0a-112b-4bc3-bf38-7771656893d2" providerId="ADAL" clId="{AFD58E42-4DBA-4DD4-945E-C2FC5298C8CC}" dt="2022-05-12T08:13:04.046" v="1109" actId="12788"/>
          <ac:spMkLst>
            <pc:docMk/>
            <pc:sldMk cId="1112617189" sldId="268"/>
            <ac:spMk id="8" creationId="{A532D356-F057-0EEB-BC3D-7234A01C766C}"/>
          </ac:spMkLst>
        </pc:spChg>
        <pc:spChg chg="add mod">
          <ac:chgData name="Amal R Babu" userId="3a292d0a-112b-4bc3-bf38-7771656893d2" providerId="ADAL" clId="{AFD58E42-4DBA-4DD4-945E-C2FC5298C8CC}" dt="2022-05-12T08:13:01.152" v="1108" actId="12788"/>
          <ac:spMkLst>
            <pc:docMk/>
            <pc:sldMk cId="1112617189" sldId="268"/>
            <ac:spMk id="9" creationId="{8407B617-41B0-FA77-2F21-B2E4576DB5F0}"/>
          </ac:spMkLst>
        </pc:spChg>
        <pc:spChg chg="add mod">
          <ac:chgData name="Amal R Babu" userId="3a292d0a-112b-4bc3-bf38-7771656893d2" providerId="ADAL" clId="{AFD58E42-4DBA-4DD4-945E-C2FC5298C8CC}" dt="2022-05-12T08:12:58.518" v="1107" actId="12788"/>
          <ac:spMkLst>
            <pc:docMk/>
            <pc:sldMk cId="1112617189" sldId="268"/>
            <ac:spMk id="10" creationId="{ECD235FD-5B24-8041-A01F-5621C1E0803C}"/>
          </ac:spMkLst>
        </pc:spChg>
        <pc:picChg chg="add del mod">
          <ac:chgData name="Amal R Babu" userId="3a292d0a-112b-4bc3-bf38-7771656893d2" providerId="ADAL" clId="{AFD58E42-4DBA-4DD4-945E-C2FC5298C8CC}" dt="2022-05-12T06:55:35.160" v="995" actId="478"/>
          <ac:picMkLst>
            <pc:docMk/>
            <pc:sldMk cId="1112617189" sldId="268"/>
            <ac:picMk id="4" creationId="{C5BDFD1C-2CF0-B71D-F2F1-84CB39142487}"/>
          </ac:picMkLst>
        </pc:picChg>
        <pc:picChg chg="add del mod">
          <ac:chgData name="Amal R Babu" userId="3a292d0a-112b-4bc3-bf38-7771656893d2" providerId="ADAL" clId="{AFD58E42-4DBA-4DD4-945E-C2FC5298C8CC}" dt="2022-05-12T08:11:11.309" v="1077" actId="478"/>
          <ac:picMkLst>
            <pc:docMk/>
            <pc:sldMk cId="1112617189" sldId="268"/>
            <ac:picMk id="6" creationId="{149EC4FB-0716-7262-444E-23D03CABE8BF}"/>
          </ac:picMkLst>
        </pc:picChg>
        <pc:picChg chg="add del mod">
          <ac:chgData name="Amal R Babu" userId="3a292d0a-112b-4bc3-bf38-7771656893d2" providerId="ADAL" clId="{AFD58E42-4DBA-4DD4-945E-C2FC5298C8CC}" dt="2022-05-12T08:12:34.398" v="1097" actId="478"/>
          <ac:picMkLst>
            <pc:docMk/>
            <pc:sldMk cId="1112617189" sldId="268"/>
            <ac:picMk id="12" creationId="{7B724BA3-08D1-3DCC-1A42-65CBAF9D5E4A}"/>
          </ac:picMkLst>
        </pc:picChg>
        <pc:picChg chg="add mod">
          <ac:chgData name="Amal R Babu" userId="3a292d0a-112b-4bc3-bf38-7771656893d2" providerId="ADAL" clId="{AFD58E42-4DBA-4DD4-945E-C2FC5298C8CC}" dt="2022-05-12T08:13:08.775" v="1110" actId="555"/>
          <ac:picMkLst>
            <pc:docMk/>
            <pc:sldMk cId="1112617189" sldId="268"/>
            <ac:picMk id="14" creationId="{991FC880-7590-BA33-0421-23CA1CECC523}"/>
          </ac:picMkLst>
        </pc:picChg>
        <pc:picChg chg="add mod">
          <ac:chgData name="Amal R Babu" userId="3a292d0a-112b-4bc3-bf38-7771656893d2" providerId="ADAL" clId="{AFD58E42-4DBA-4DD4-945E-C2FC5298C8CC}" dt="2022-05-12T08:13:08.775" v="1110" actId="555"/>
          <ac:picMkLst>
            <pc:docMk/>
            <pc:sldMk cId="1112617189" sldId="268"/>
            <ac:picMk id="16" creationId="{2D629F99-72F4-6138-ED1A-FCAE85805AFE}"/>
          </ac:picMkLst>
        </pc:picChg>
        <pc:picChg chg="add mod">
          <ac:chgData name="Amal R Babu" userId="3a292d0a-112b-4bc3-bf38-7771656893d2" providerId="ADAL" clId="{AFD58E42-4DBA-4DD4-945E-C2FC5298C8CC}" dt="2022-05-12T08:13:08.775" v="1110" actId="555"/>
          <ac:picMkLst>
            <pc:docMk/>
            <pc:sldMk cId="1112617189" sldId="268"/>
            <ac:picMk id="18" creationId="{185D47A8-4724-0F39-FFC4-9786BE83C328}"/>
          </ac:picMkLst>
        </pc:picChg>
        <pc:picChg chg="add mod ord">
          <ac:chgData name="Amal R Babu" userId="3a292d0a-112b-4bc3-bf38-7771656893d2" providerId="ADAL" clId="{AFD58E42-4DBA-4DD4-945E-C2FC5298C8CC}" dt="2022-05-12T08:12:49.471" v="1105" actId="167"/>
          <ac:picMkLst>
            <pc:docMk/>
            <pc:sldMk cId="1112617189" sldId="268"/>
            <ac:picMk id="20" creationId="{CDE2A552-D2AD-0D9F-3EF8-B00492567537}"/>
          </ac:picMkLst>
        </pc:picChg>
      </pc:sldChg>
      <pc:sldChg chg="addSp delSp modSp new mod delAnim modAnim">
        <pc:chgData name="Amal R Babu" userId="3a292d0a-112b-4bc3-bf38-7771656893d2" providerId="ADAL" clId="{AFD58E42-4DBA-4DD4-945E-C2FC5298C8CC}" dt="2022-05-12T08:56:01.619" v="1368"/>
        <pc:sldMkLst>
          <pc:docMk/>
          <pc:sldMk cId="777756411" sldId="269"/>
        </pc:sldMkLst>
        <pc:spChg chg="mod topLvl">
          <ac:chgData name="Amal R Babu" userId="3a292d0a-112b-4bc3-bf38-7771656893d2" providerId="ADAL" clId="{AFD58E42-4DBA-4DD4-945E-C2FC5298C8CC}" dt="2022-05-12T08:56:01.619" v="1368"/>
          <ac:spMkLst>
            <pc:docMk/>
            <pc:sldMk cId="777756411" sldId="269"/>
            <ac:spMk id="7" creationId="{0A1748A9-A956-A65B-648A-AEF7DD1A42DA}"/>
          </ac:spMkLst>
        </pc:spChg>
        <pc:spChg chg="del mod topLvl">
          <ac:chgData name="Amal R Babu" userId="3a292d0a-112b-4bc3-bf38-7771656893d2" providerId="ADAL" clId="{AFD58E42-4DBA-4DD4-945E-C2FC5298C8CC}" dt="2022-05-12T08:49:06.638" v="1264" actId="478"/>
          <ac:spMkLst>
            <pc:docMk/>
            <pc:sldMk cId="777756411" sldId="269"/>
            <ac:spMk id="8" creationId="{567A899F-790F-6063-3077-AFFBB2827358}"/>
          </ac:spMkLst>
        </pc:spChg>
        <pc:spChg chg="mod topLvl">
          <ac:chgData name="Amal R Babu" userId="3a292d0a-112b-4bc3-bf38-7771656893d2" providerId="ADAL" clId="{AFD58E42-4DBA-4DD4-945E-C2FC5298C8CC}" dt="2022-05-12T08:56:01.619" v="1368"/>
          <ac:spMkLst>
            <pc:docMk/>
            <pc:sldMk cId="777756411" sldId="269"/>
            <ac:spMk id="10" creationId="{8E0498BC-8F58-C61C-ECF7-6F818FDC77D5}"/>
          </ac:spMkLst>
        </pc:spChg>
        <pc:spChg chg="del mod topLvl">
          <ac:chgData name="Amal R Babu" userId="3a292d0a-112b-4bc3-bf38-7771656893d2" providerId="ADAL" clId="{AFD58E42-4DBA-4DD4-945E-C2FC5298C8CC}" dt="2022-05-12T08:49:24.331" v="1270" actId="478"/>
          <ac:spMkLst>
            <pc:docMk/>
            <pc:sldMk cId="777756411" sldId="269"/>
            <ac:spMk id="11" creationId="{F5CA33A3-058B-E5A6-FCAF-BD935682C12A}"/>
          </ac:spMkLst>
        </pc:spChg>
        <pc:spChg chg="mod">
          <ac:chgData name="Amal R Babu" userId="3a292d0a-112b-4bc3-bf38-7771656893d2" providerId="ADAL" clId="{AFD58E42-4DBA-4DD4-945E-C2FC5298C8CC}" dt="2022-05-12T08:45:03.284" v="1256" actId="165"/>
          <ac:spMkLst>
            <pc:docMk/>
            <pc:sldMk cId="777756411" sldId="269"/>
            <ac:spMk id="13" creationId="{5D13647D-ABBD-224D-A40B-6B088D93214A}"/>
          </ac:spMkLst>
        </pc:spChg>
        <pc:spChg chg="mod">
          <ac:chgData name="Amal R Babu" userId="3a292d0a-112b-4bc3-bf38-7771656893d2" providerId="ADAL" clId="{AFD58E42-4DBA-4DD4-945E-C2FC5298C8CC}" dt="2022-05-12T08:45:03.284" v="1256" actId="165"/>
          <ac:spMkLst>
            <pc:docMk/>
            <pc:sldMk cId="777756411" sldId="269"/>
            <ac:spMk id="14" creationId="{8B0920F5-8CC1-10B2-3D45-719A7BCA3D89}"/>
          </ac:spMkLst>
        </pc:spChg>
        <pc:spChg chg="mod">
          <ac:chgData name="Amal R Babu" userId="3a292d0a-112b-4bc3-bf38-7771656893d2" providerId="ADAL" clId="{AFD58E42-4DBA-4DD4-945E-C2FC5298C8CC}" dt="2022-05-12T08:45:03.284" v="1256" actId="165"/>
          <ac:spMkLst>
            <pc:docMk/>
            <pc:sldMk cId="777756411" sldId="269"/>
            <ac:spMk id="16" creationId="{791E5A95-8719-CF06-DE1B-6C160B7BD411}"/>
          </ac:spMkLst>
        </pc:spChg>
        <pc:spChg chg="mod">
          <ac:chgData name="Amal R Babu" userId="3a292d0a-112b-4bc3-bf38-7771656893d2" providerId="ADAL" clId="{AFD58E42-4DBA-4DD4-945E-C2FC5298C8CC}" dt="2022-05-12T08:45:03.284" v="1256" actId="165"/>
          <ac:spMkLst>
            <pc:docMk/>
            <pc:sldMk cId="777756411" sldId="269"/>
            <ac:spMk id="17" creationId="{33DB1FEF-CE31-DDE6-77FC-24B1CEF587B2}"/>
          </ac:spMkLst>
        </pc:spChg>
        <pc:spChg chg="add mod">
          <ac:chgData name="Amal R Babu" userId="3a292d0a-112b-4bc3-bf38-7771656893d2" providerId="ADAL" clId="{AFD58E42-4DBA-4DD4-945E-C2FC5298C8CC}" dt="2022-05-12T08:49:55.756" v="1279" actId="571"/>
          <ac:spMkLst>
            <pc:docMk/>
            <pc:sldMk cId="777756411" sldId="269"/>
            <ac:spMk id="20" creationId="{50D48CBA-DEEF-5A17-8027-2FA89E3D4D50}"/>
          </ac:spMkLst>
        </pc:spChg>
        <pc:spChg chg="add mod">
          <ac:chgData name="Amal R Babu" userId="3a292d0a-112b-4bc3-bf38-7771656893d2" providerId="ADAL" clId="{AFD58E42-4DBA-4DD4-945E-C2FC5298C8CC}" dt="2022-05-12T08:49:55.756" v="1279" actId="571"/>
          <ac:spMkLst>
            <pc:docMk/>
            <pc:sldMk cId="777756411" sldId="269"/>
            <ac:spMk id="21" creationId="{809D13BD-4736-22CF-FFF9-26E7BFDA5B5B}"/>
          </ac:spMkLst>
        </pc:spChg>
        <pc:spChg chg="add mod topLvl">
          <ac:chgData name="Amal R Babu" userId="3a292d0a-112b-4bc3-bf38-7771656893d2" providerId="ADAL" clId="{AFD58E42-4DBA-4DD4-945E-C2FC5298C8CC}" dt="2022-05-12T08:56:01.619" v="1368"/>
          <ac:spMkLst>
            <pc:docMk/>
            <pc:sldMk cId="777756411" sldId="269"/>
            <ac:spMk id="22" creationId="{1D9A6095-3833-57F3-058E-B9802C818A37}"/>
          </ac:spMkLst>
        </pc:spChg>
        <pc:spChg chg="add mod topLvl">
          <ac:chgData name="Amal R Babu" userId="3a292d0a-112b-4bc3-bf38-7771656893d2" providerId="ADAL" clId="{AFD58E42-4DBA-4DD4-945E-C2FC5298C8CC}" dt="2022-05-12T08:56:01.619" v="1368"/>
          <ac:spMkLst>
            <pc:docMk/>
            <pc:sldMk cId="777756411" sldId="269"/>
            <ac:spMk id="23" creationId="{2604C909-A921-8FF8-1713-CE6731023BD9}"/>
          </ac:spMkLst>
        </pc:spChg>
        <pc:spChg chg="add mod">
          <ac:chgData name="Amal R Babu" userId="3a292d0a-112b-4bc3-bf38-7771656893d2" providerId="ADAL" clId="{AFD58E42-4DBA-4DD4-945E-C2FC5298C8CC}" dt="2022-05-12T08:52:18.124" v="1333" actId="20577"/>
          <ac:spMkLst>
            <pc:docMk/>
            <pc:sldMk cId="777756411" sldId="269"/>
            <ac:spMk id="25" creationId="{99BE66E0-F98B-8059-39A1-AF709D2C2B6A}"/>
          </ac:spMkLst>
        </pc:spChg>
        <pc:grpChg chg="add del mod topLvl">
          <ac:chgData name="Amal R Babu" userId="3a292d0a-112b-4bc3-bf38-7771656893d2" providerId="ADAL" clId="{AFD58E42-4DBA-4DD4-945E-C2FC5298C8CC}" dt="2022-05-12T08:49:04.272" v="1263" actId="165"/>
          <ac:grpSpMkLst>
            <pc:docMk/>
            <pc:sldMk cId="777756411" sldId="269"/>
            <ac:grpSpMk id="6" creationId="{1B8DD843-6423-857B-B4C0-B46DA17B1814}"/>
          </ac:grpSpMkLst>
        </pc:grpChg>
        <pc:grpChg chg="add del mod topLvl">
          <ac:chgData name="Amal R Babu" userId="3a292d0a-112b-4bc3-bf38-7771656893d2" providerId="ADAL" clId="{AFD58E42-4DBA-4DD4-945E-C2FC5298C8CC}" dt="2022-05-12T08:49:22.378" v="1269" actId="165"/>
          <ac:grpSpMkLst>
            <pc:docMk/>
            <pc:sldMk cId="777756411" sldId="269"/>
            <ac:grpSpMk id="9" creationId="{E6CF3232-A02C-F598-E39D-1FA2EE02A6CB}"/>
          </ac:grpSpMkLst>
        </pc:grpChg>
        <pc:grpChg chg="add del mod topLvl">
          <ac:chgData name="Amal R Babu" userId="3a292d0a-112b-4bc3-bf38-7771656893d2" providerId="ADAL" clId="{AFD58E42-4DBA-4DD4-945E-C2FC5298C8CC}" dt="2022-05-12T08:49:52.209" v="1277" actId="478"/>
          <ac:grpSpMkLst>
            <pc:docMk/>
            <pc:sldMk cId="777756411" sldId="269"/>
            <ac:grpSpMk id="12" creationId="{9A8B55B3-4B24-2BA2-4D6F-09495CF19CEF}"/>
          </ac:grpSpMkLst>
        </pc:grpChg>
        <pc:grpChg chg="add del mod topLvl">
          <ac:chgData name="Amal R Babu" userId="3a292d0a-112b-4bc3-bf38-7771656893d2" providerId="ADAL" clId="{AFD58E42-4DBA-4DD4-945E-C2FC5298C8CC}" dt="2022-05-12T08:49:52.209" v="1277" actId="478"/>
          <ac:grpSpMkLst>
            <pc:docMk/>
            <pc:sldMk cId="777756411" sldId="269"/>
            <ac:grpSpMk id="15" creationId="{DAC4E2D8-DE57-C2A6-0573-854E52BD94EB}"/>
          </ac:grpSpMkLst>
        </pc:grpChg>
        <pc:grpChg chg="add del mod">
          <ac:chgData name="Amal R Babu" userId="3a292d0a-112b-4bc3-bf38-7771656893d2" providerId="ADAL" clId="{AFD58E42-4DBA-4DD4-945E-C2FC5298C8CC}" dt="2022-05-12T08:45:03.284" v="1256" actId="165"/>
          <ac:grpSpMkLst>
            <pc:docMk/>
            <pc:sldMk cId="777756411" sldId="269"/>
            <ac:grpSpMk id="18" creationId="{E7B2C033-3A30-10CB-2BAE-BB80D58B46E9}"/>
          </ac:grpSpMkLst>
        </pc:grpChg>
        <pc:grpChg chg="add del mod">
          <ac:chgData name="Amal R Babu" userId="3a292d0a-112b-4bc3-bf38-7771656893d2" providerId="ADAL" clId="{AFD58E42-4DBA-4DD4-945E-C2FC5298C8CC}" dt="2022-05-12T08:51:41.820" v="1315" actId="165"/>
          <ac:grpSpMkLst>
            <pc:docMk/>
            <pc:sldMk cId="777756411" sldId="269"/>
            <ac:grpSpMk id="24" creationId="{C7904D8F-ED0D-9D7F-6C40-F81AEC8CB9A7}"/>
          </ac:grpSpMkLst>
        </pc:grpChg>
        <pc:picChg chg="add mod">
          <ac:chgData name="Amal R Babu" userId="3a292d0a-112b-4bc3-bf38-7771656893d2" providerId="ADAL" clId="{AFD58E42-4DBA-4DD4-945E-C2FC5298C8CC}" dt="2022-05-12T08:52:32.266" v="1334" actId="34135"/>
          <ac:picMkLst>
            <pc:docMk/>
            <pc:sldMk cId="777756411" sldId="269"/>
            <ac:picMk id="3" creationId="{608D775E-96B2-7EBD-61D8-5A0068D4590A}"/>
          </ac:picMkLst>
        </pc:picChg>
        <pc:picChg chg="add mod">
          <ac:chgData name="Amal R Babu" userId="3a292d0a-112b-4bc3-bf38-7771656893d2" providerId="ADAL" clId="{AFD58E42-4DBA-4DD4-945E-C2FC5298C8CC}" dt="2022-05-12T08:45:29.426" v="1261" actId="1076"/>
          <ac:picMkLst>
            <pc:docMk/>
            <pc:sldMk cId="777756411" sldId="269"/>
            <ac:picMk id="5" creationId="{8110FB7E-BB7C-76B0-3861-79D4C57CFCEF}"/>
          </ac:picMkLst>
        </pc:picChg>
        <pc:picChg chg="add mod">
          <ac:chgData name="Amal R Babu" userId="3a292d0a-112b-4bc3-bf38-7771656893d2" providerId="ADAL" clId="{AFD58E42-4DBA-4DD4-945E-C2FC5298C8CC}" dt="2022-05-12T08:49:55.756" v="1279" actId="571"/>
          <ac:picMkLst>
            <pc:docMk/>
            <pc:sldMk cId="777756411" sldId="269"/>
            <ac:picMk id="19" creationId="{AB2A403E-8138-03BD-3643-DAFC13983915}"/>
          </ac:picMkLst>
        </pc:picChg>
      </pc:sldChg>
      <pc:sldChg chg="addSp delSp modSp new mod modAnim">
        <pc:chgData name="Amal R Babu" userId="3a292d0a-112b-4bc3-bf38-7771656893d2" providerId="ADAL" clId="{AFD58E42-4DBA-4DD4-945E-C2FC5298C8CC}" dt="2022-05-12T10:22:29.997" v="1634"/>
        <pc:sldMkLst>
          <pc:docMk/>
          <pc:sldMk cId="3602970903" sldId="270"/>
        </pc:sldMkLst>
        <pc:spChg chg="add mod">
          <ac:chgData name="Amal R Babu" userId="3a292d0a-112b-4bc3-bf38-7771656893d2" providerId="ADAL" clId="{AFD58E42-4DBA-4DD4-945E-C2FC5298C8CC}" dt="2022-05-12T09:32:13.480" v="1461" actId="20577"/>
          <ac:spMkLst>
            <pc:docMk/>
            <pc:sldMk cId="3602970903" sldId="270"/>
            <ac:spMk id="6" creationId="{82B957C2-1A70-2261-62D0-9BDB662A1E99}"/>
          </ac:spMkLst>
        </pc:spChg>
        <pc:spChg chg="add mod">
          <ac:chgData name="Amal R Babu" userId="3a292d0a-112b-4bc3-bf38-7771656893d2" providerId="ADAL" clId="{AFD58E42-4DBA-4DD4-945E-C2FC5298C8CC}" dt="2022-05-12T09:32:34.902" v="1465" actId="20577"/>
          <ac:spMkLst>
            <pc:docMk/>
            <pc:sldMk cId="3602970903" sldId="270"/>
            <ac:spMk id="7" creationId="{0B3EDBE1-79A6-48FB-0AC6-01A8453C2931}"/>
          </ac:spMkLst>
        </pc:spChg>
        <pc:spChg chg="add mod">
          <ac:chgData name="Amal R Babu" userId="3a292d0a-112b-4bc3-bf38-7771656893d2" providerId="ADAL" clId="{AFD58E42-4DBA-4DD4-945E-C2FC5298C8CC}" dt="2022-05-12T09:32:28.050" v="1463" actId="20577"/>
          <ac:spMkLst>
            <pc:docMk/>
            <pc:sldMk cId="3602970903" sldId="270"/>
            <ac:spMk id="8" creationId="{2A14A558-6FF2-EB30-372F-14DC47BA7005}"/>
          </ac:spMkLst>
        </pc:spChg>
        <pc:spChg chg="add mod">
          <ac:chgData name="Amal R Babu" userId="3a292d0a-112b-4bc3-bf38-7771656893d2" providerId="ADAL" clId="{AFD58E42-4DBA-4DD4-945E-C2FC5298C8CC}" dt="2022-05-12T09:27:57.944" v="1424" actId="12788"/>
          <ac:spMkLst>
            <pc:docMk/>
            <pc:sldMk cId="3602970903" sldId="270"/>
            <ac:spMk id="10" creationId="{12083EF0-AFE4-E10D-B155-8CF2408561BF}"/>
          </ac:spMkLst>
        </pc:spChg>
        <pc:spChg chg="mod">
          <ac:chgData name="Amal R Babu" userId="3a292d0a-112b-4bc3-bf38-7771656893d2" providerId="ADAL" clId="{AFD58E42-4DBA-4DD4-945E-C2FC5298C8CC}" dt="2022-05-12T10:22:29.997" v="1634"/>
          <ac:spMkLst>
            <pc:docMk/>
            <pc:sldMk cId="3602970903" sldId="270"/>
            <ac:spMk id="14" creationId="{ECB1242E-7752-A6B6-51A2-7177F6F30CD2}"/>
          </ac:spMkLst>
        </pc:spChg>
        <pc:spChg chg="mod">
          <ac:chgData name="Amal R Babu" userId="3a292d0a-112b-4bc3-bf38-7771656893d2" providerId="ADAL" clId="{AFD58E42-4DBA-4DD4-945E-C2FC5298C8CC}" dt="2022-05-12T10:21:32.007" v="1616"/>
          <ac:spMkLst>
            <pc:docMk/>
            <pc:sldMk cId="3602970903" sldId="270"/>
            <ac:spMk id="15" creationId="{8C4D618A-1731-5E62-7726-C9A75AF81FDB}"/>
          </ac:spMkLst>
        </pc:spChg>
        <pc:spChg chg="mod">
          <ac:chgData name="Amal R Babu" userId="3a292d0a-112b-4bc3-bf38-7771656893d2" providerId="ADAL" clId="{AFD58E42-4DBA-4DD4-945E-C2FC5298C8CC}" dt="2022-05-12T10:22:20.154" v="1630" actId="14100"/>
          <ac:spMkLst>
            <pc:docMk/>
            <pc:sldMk cId="3602970903" sldId="270"/>
            <ac:spMk id="17" creationId="{C43929F1-CFDF-606C-49C9-FF47EF9C3528}"/>
          </ac:spMkLst>
        </pc:spChg>
        <pc:spChg chg="mod">
          <ac:chgData name="Amal R Babu" userId="3a292d0a-112b-4bc3-bf38-7771656893d2" providerId="ADAL" clId="{AFD58E42-4DBA-4DD4-945E-C2FC5298C8CC}" dt="2022-05-12T09:32:57.111" v="1469" actId="571"/>
          <ac:spMkLst>
            <pc:docMk/>
            <pc:sldMk cId="3602970903" sldId="270"/>
            <ac:spMk id="18" creationId="{3C2D2791-0C30-82A3-C928-3D6D8E31F5C7}"/>
          </ac:spMkLst>
        </pc:spChg>
        <pc:spChg chg="mod">
          <ac:chgData name="Amal R Babu" userId="3a292d0a-112b-4bc3-bf38-7771656893d2" providerId="ADAL" clId="{AFD58E42-4DBA-4DD4-945E-C2FC5298C8CC}" dt="2022-05-12T09:32:58.966" v="1471" actId="571"/>
          <ac:spMkLst>
            <pc:docMk/>
            <pc:sldMk cId="3602970903" sldId="270"/>
            <ac:spMk id="21" creationId="{DEE264BB-9180-0697-3109-D738A3B60F64}"/>
          </ac:spMkLst>
        </pc:spChg>
        <pc:spChg chg="mod">
          <ac:chgData name="Amal R Babu" userId="3a292d0a-112b-4bc3-bf38-7771656893d2" providerId="ADAL" clId="{AFD58E42-4DBA-4DD4-945E-C2FC5298C8CC}" dt="2022-05-12T09:32:58.966" v="1471" actId="571"/>
          <ac:spMkLst>
            <pc:docMk/>
            <pc:sldMk cId="3602970903" sldId="270"/>
            <ac:spMk id="22" creationId="{B5BC239E-52CF-2BAE-D669-B2FAEB5820CF}"/>
          </ac:spMkLst>
        </pc:spChg>
        <pc:spChg chg="mod">
          <ac:chgData name="Amal R Babu" userId="3a292d0a-112b-4bc3-bf38-7771656893d2" providerId="ADAL" clId="{AFD58E42-4DBA-4DD4-945E-C2FC5298C8CC}" dt="2022-05-12T10:22:13.305" v="1628"/>
          <ac:spMkLst>
            <pc:docMk/>
            <pc:sldMk cId="3602970903" sldId="270"/>
            <ac:spMk id="24" creationId="{257A50A6-6860-BEDF-8F69-4AD301FDE6AB}"/>
          </ac:spMkLst>
        </pc:spChg>
        <pc:spChg chg="mod">
          <ac:chgData name="Amal R Babu" userId="3a292d0a-112b-4bc3-bf38-7771656893d2" providerId="ADAL" clId="{AFD58E42-4DBA-4DD4-945E-C2FC5298C8CC}" dt="2022-05-12T09:33:04.574" v="1472" actId="571"/>
          <ac:spMkLst>
            <pc:docMk/>
            <pc:sldMk cId="3602970903" sldId="270"/>
            <ac:spMk id="25" creationId="{7328B323-C126-DED8-D320-75007FCE95BB}"/>
          </ac:spMkLst>
        </pc:spChg>
        <pc:grpChg chg="add mod">
          <ac:chgData name="Amal R Babu" userId="3a292d0a-112b-4bc3-bf38-7771656893d2" providerId="ADAL" clId="{AFD58E42-4DBA-4DD4-945E-C2FC5298C8CC}" dt="2022-05-12T10:21:32.007" v="1616"/>
          <ac:grpSpMkLst>
            <pc:docMk/>
            <pc:sldMk cId="3602970903" sldId="270"/>
            <ac:grpSpMk id="13" creationId="{ECC3D5B3-4FA1-F026-7AA7-55F9A181A235}"/>
          </ac:grpSpMkLst>
        </pc:grpChg>
        <pc:grpChg chg="add mod">
          <ac:chgData name="Amal R Babu" userId="3a292d0a-112b-4bc3-bf38-7771656893d2" providerId="ADAL" clId="{AFD58E42-4DBA-4DD4-945E-C2FC5298C8CC}" dt="2022-05-12T09:33:44.134" v="1478" actId="1076"/>
          <ac:grpSpMkLst>
            <pc:docMk/>
            <pc:sldMk cId="3602970903" sldId="270"/>
            <ac:grpSpMk id="16" creationId="{D9706E2C-4360-9CB4-F042-B6AF68B97019}"/>
          </ac:grpSpMkLst>
        </pc:grpChg>
        <pc:grpChg chg="add mod">
          <ac:chgData name="Amal R Babu" userId="3a292d0a-112b-4bc3-bf38-7771656893d2" providerId="ADAL" clId="{AFD58E42-4DBA-4DD4-945E-C2FC5298C8CC}" dt="2022-05-12T09:32:58.966" v="1471" actId="571"/>
          <ac:grpSpMkLst>
            <pc:docMk/>
            <pc:sldMk cId="3602970903" sldId="270"/>
            <ac:grpSpMk id="20" creationId="{57D41506-1425-0E67-C43E-D920D930442D}"/>
          </ac:grpSpMkLst>
        </pc:grpChg>
        <pc:grpChg chg="add mod">
          <ac:chgData name="Amal R Babu" userId="3a292d0a-112b-4bc3-bf38-7771656893d2" providerId="ADAL" clId="{AFD58E42-4DBA-4DD4-945E-C2FC5298C8CC}" dt="2022-05-12T09:33:44.134" v="1478" actId="1076"/>
          <ac:grpSpMkLst>
            <pc:docMk/>
            <pc:sldMk cId="3602970903" sldId="270"/>
            <ac:grpSpMk id="23" creationId="{37737C00-71D6-ACEC-C391-B384102C40E9}"/>
          </ac:grpSpMkLst>
        </pc:grpChg>
        <pc:picChg chg="add mod">
          <ac:chgData name="Amal R Babu" userId="3a292d0a-112b-4bc3-bf38-7771656893d2" providerId="ADAL" clId="{AFD58E42-4DBA-4DD4-945E-C2FC5298C8CC}" dt="2022-05-12T09:30:51.431" v="1453" actId="14100"/>
          <ac:picMkLst>
            <pc:docMk/>
            <pc:sldMk cId="3602970903" sldId="270"/>
            <ac:picMk id="3" creationId="{D8D15066-E786-1C8E-6E46-CB37E433A5F0}"/>
          </ac:picMkLst>
        </pc:picChg>
        <pc:picChg chg="add del mod">
          <ac:chgData name="Amal R Babu" userId="3a292d0a-112b-4bc3-bf38-7771656893d2" providerId="ADAL" clId="{AFD58E42-4DBA-4DD4-945E-C2FC5298C8CC}" dt="2022-05-12T09:26:50.712" v="1398" actId="478"/>
          <ac:picMkLst>
            <pc:docMk/>
            <pc:sldMk cId="3602970903" sldId="270"/>
            <ac:picMk id="4" creationId="{91A3F607-22D5-9B60-50A3-AAB9395A5E9E}"/>
          </ac:picMkLst>
        </pc:picChg>
        <pc:picChg chg="add del mod">
          <ac:chgData name="Amal R Babu" userId="3a292d0a-112b-4bc3-bf38-7771656893d2" providerId="ADAL" clId="{AFD58E42-4DBA-4DD4-945E-C2FC5298C8CC}" dt="2022-05-12T09:31:41.080" v="1456" actId="478"/>
          <ac:picMkLst>
            <pc:docMk/>
            <pc:sldMk cId="3602970903" sldId="270"/>
            <ac:picMk id="5" creationId="{286E9E12-DE6C-AE84-32D9-E31950C555DC}"/>
          </ac:picMkLst>
        </pc:picChg>
        <pc:picChg chg="add del mod ord">
          <ac:chgData name="Amal R Babu" userId="3a292d0a-112b-4bc3-bf38-7771656893d2" providerId="ADAL" clId="{AFD58E42-4DBA-4DD4-945E-C2FC5298C8CC}" dt="2022-05-12T09:31:41.080" v="1456" actId="478"/>
          <ac:picMkLst>
            <pc:docMk/>
            <pc:sldMk cId="3602970903" sldId="270"/>
            <ac:picMk id="9" creationId="{FB31E13C-5EE4-0811-11F3-E5F9EBFE701A}"/>
          </ac:picMkLst>
        </pc:picChg>
        <pc:picChg chg="add mod ord">
          <ac:chgData name="Amal R Babu" userId="3a292d0a-112b-4bc3-bf38-7771656893d2" providerId="ADAL" clId="{AFD58E42-4DBA-4DD4-945E-C2FC5298C8CC}" dt="2022-05-12T09:32:25.426" v="1462" actId="167"/>
          <ac:picMkLst>
            <pc:docMk/>
            <pc:sldMk cId="3602970903" sldId="270"/>
            <ac:picMk id="11" creationId="{F6E62006-8FE1-F6DA-EBA2-E879F71C9608}"/>
          </ac:picMkLst>
        </pc:picChg>
        <pc:picChg chg="add mod ord">
          <ac:chgData name="Amal R Babu" userId="3a292d0a-112b-4bc3-bf38-7771656893d2" providerId="ADAL" clId="{AFD58E42-4DBA-4DD4-945E-C2FC5298C8CC}" dt="2022-05-12T09:32:31.415" v="1464" actId="167"/>
          <ac:picMkLst>
            <pc:docMk/>
            <pc:sldMk cId="3602970903" sldId="270"/>
            <ac:picMk id="12" creationId="{2EB92015-50D3-423E-DCA6-8358CCDE143B}"/>
          </ac:picMkLst>
        </pc:picChg>
        <pc:picChg chg="add mod">
          <ac:chgData name="Amal R Babu" userId="3a292d0a-112b-4bc3-bf38-7771656893d2" providerId="ADAL" clId="{AFD58E42-4DBA-4DD4-945E-C2FC5298C8CC}" dt="2022-05-12T09:32:58.966" v="1471" actId="571"/>
          <ac:picMkLst>
            <pc:docMk/>
            <pc:sldMk cId="3602970903" sldId="270"/>
            <ac:picMk id="19" creationId="{C46CD22D-C578-8BE9-930F-3D14859D91DE}"/>
          </ac:picMkLst>
        </pc:picChg>
      </pc:sldChg>
      <pc:sldChg chg="addSp delSp modSp new mod setBg modAnim">
        <pc:chgData name="Amal R Babu" userId="3a292d0a-112b-4bc3-bf38-7771656893d2" providerId="ADAL" clId="{AFD58E42-4DBA-4DD4-945E-C2FC5298C8CC}" dt="2022-05-12T10:06:49.517" v="1559"/>
        <pc:sldMkLst>
          <pc:docMk/>
          <pc:sldMk cId="24845816" sldId="271"/>
        </pc:sldMkLst>
        <pc:spChg chg="add mod">
          <ac:chgData name="Amal R Babu" userId="3a292d0a-112b-4bc3-bf38-7771656893d2" providerId="ADAL" clId="{AFD58E42-4DBA-4DD4-945E-C2FC5298C8CC}" dt="2022-05-12T10:06:31.644" v="1554" actId="164"/>
          <ac:spMkLst>
            <pc:docMk/>
            <pc:sldMk cId="24845816" sldId="271"/>
            <ac:spMk id="7" creationId="{4319177A-ED21-1030-86A3-0E1B06E16306}"/>
          </ac:spMkLst>
        </pc:spChg>
        <pc:spChg chg="add mod">
          <ac:chgData name="Amal R Babu" userId="3a292d0a-112b-4bc3-bf38-7771656893d2" providerId="ADAL" clId="{AFD58E42-4DBA-4DD4-945E-C2FC5298C8CC}" dt="2022-05-12T10:06:31.644" v="1554" actId="164"/>
          <ac:spMkLst>
            <pc:docMk/>
            <pc:sldMk cId="24845816" sldId="271"/>
            <ac:spMk id="8" creationId="{6217E833-EC33-4BC0-EDC8-C20E7196DE04}"/>
          </ac:spMkLst>
        </pc:spChg>
        <pc:grpChg chg="add mod">
          <ac:chgData name="Amal R Babu" userId="3a292d0a-112b-4bc3-bf38-7771656893d2" providerId="ADAL" clId="{AFD58E42-4DBA-4DD4-945E-C2FC5298C8CC}" dt="2022-05-12T10:06:31.644" v="1554" actId="164"/>
          <ac:grpSpMkLst>
            <pc:docMk/>
            <pc:sldMk cId="24845816" sldId="271"/>
            <ac:grpSpMk id="6" creationId="{AFECEB1F-F885-6BFB-B032-2E3B4550042A}"/>
          </ac:grpSpMkLst>
        </pc:grpChg>
        <pc:picChg chg="add mod">
          <ac:chgData name="Amal R Babu" userId="3a292d0a-112b-4bc3-bf38-7771656893d2" providerId="ADAL" clId="{AFD58E42-4DBA-4DD4-945E-C2FC5298C8CC}" dt="2022-05-12T10:02:18.669" v="1520" actId="962"/>
          <ac:picMkLst>
            <pc:docMk/>
            <pc:sldMk cId="24845816" sldId="271"/>
            <ac:picMk id="3" creationId="{28AE6602-66EF-FDC9-77C1-CAB382F6635F}"/>
          </ac:picMkLst>
        </pc:picChg>
        <pc:picChg chg="add mod">
          <ac:chgData name="Amal R Babu" userId="3a292d0a-112b-4bc3-bf38-7771656893d2" providerId="ADAL" clId="{AFD58E42-4DBA-4DD4-945E-C2FC5298C8CC}" dt="2022-05-12T10:04:03.971" v="1552" actId="1076"/>
          <ac:picMkLst>
            <pc:docMk/>
            <pc:sldMk cId="24845816" sldId="271"/>
            <ac:picMk id="5" creationId="{221BD29C-A9C7-9DB1-7738-BF26BC80FAF5}"/>
          </ac:picMkLst>
        </pc:picChg>
        <pc:picChg chg="add del mod">
          <ac:chgData name="Amal R Babu" userId="3a292d0a-112b-4bc3-bf38-7771656893d2" providerId="ADAL" clId="{AFD58E42-4DBA-4DD4-945E-C2FC5298C8CC}" dt="2022-05-12T09:41:22.489" v="1512" actId="21"/>
          <ac:picMkLst>
            <pc:docMk/>
            <pc:sldMk cId="24845816" sldId="271"/>
            <ac:picMk id="2050" creationId="{D29E5A63-1209-53E3-ECB2-B1C22B5EAF10}"/>
          </ac:picMkLst>
        </pc:picChg>
      </pc:sldChg>
      <pc:sldChg chg="modSp add mod">
        <pc:chgData name="Amal R Babu" userId="3a292d0a-112b-4bc3-bf38-7771656893d2" providerId="ADAL" clId="{AFD58E42-4DBA-4DD4-945E-C2FC5298C8CC}" dt="2022-05-12T10:35:37.224" v="1638" actId="207"/>
        <pc:sldMkLst>
          <pc:docMk/>
          <pc:sldMk cId="0" sldId="272"/>
        </pc:sldMkLst>
        <pc:spChg chg="mod">
          <ac:chgData name="Amal R Babu" userId="3a292d0a-112b-4bc3-bf38-7771656893d2" providerId="ADAL" clId="{AFD58E42-4DBA-4DD4-945E-C2FC5298C8CC}" dt="2022-05-12T10:35:37.224" v="1638" actId="207"/>
          <ac:spMkLst>
            <pc:docMk/>
            <pc:sldMk cId="0" sldId="272"/>
            <ac:spMk id="530" creationId="{00000000-0000-0000-0000-000000000000}"/>
          </ac:spMkLst>
        </pc:spChg>
        <pc:spChg chg="mod">
          <ac:chgData name="Amal R Babu" userId="3a292d0a-112b-4bc3-bf38-7771656893d2" providerId="ADAL" clId="{AFD58E42-4DBA-4DD4-945E-C2FC5298C8CC}" dt="2022-05-12T10:35:37.224" v="1638" actId="207"/>
          <ac:spMkLst>
            <pc:docMk/>
            <pc:sldMk cId="0" sldId="272"/>
            <ac:spMk id="531" creationId="{00000000-0000-0000-0000-000000000000}"/>
          </ac:spMkLst>
        </pc:spChg>
        <pc:spChg chg="mod">
          <ac:chgData name="Amal R Babu" userId="3a292d0a-112b-4bc3-bf38-7771656893d2" providerId="ADAL" clId="{AFD58E42-4DBA-4DD4-945E-C2FC5298C8CC}" dt="2022-05-12T10:35:37.224" v="1638" actId="207"/>
          <ac:spMkLst>
            <pc:docMk/>
            <pc:sldMk cId="0" sldId="272"/>
            <ac:spMk id="532" creationId="{00000000-0000-0000-0000-000000000000}"/>
          </ac:spMkLst>
        </pc:spChg>
        <pc:spChg chg="mod">
          <ac:chgData name="Amal R Babu" userId="3a292d0a-112b-4bc3-bf38-7771656893d2" providerId="ADAL" clId="{AFD58E42-4DBA-4DD4-945E-C2FC5298C8CC}" dt="2022-05-12T10:35:37.224" v="1638" actId="207"/>
          <ac:spMkLst>
            <pc:docMk/>
            <pc:sldMk cId="0" sldId="272"/>
            <ac:spMk id="533" creationId="{00000000-0000-0000-0000-000000000000}"/>
          </ac:spMkLst>
        </pc:spChg>
        <pc:spChg chg="mod">
          <ac:chgData name="Amal R Babu" userId="3a292d0a-112b-4bc3-bf38-7771656893d2" providerId="ADAL" clId="{AFD58E42-4DBA-4DD4-945E-C2FC5298C8CC}" dt="2022-05-12T10:35:37.224" v="1638" actId="207"/>
          <ac:spMkLst>
            <pc:docMk/>
            <pc:sldMk cId="0" sldId="272"/>
            <ac:spMk id="534" creationId="{00000000-0000-0000-0000-000000000000}"/>
          </ac:spMkLst>
        </pc:spChg>
        <pc:spChg chg="mod">
          <ac:chgData name="Amal R Babu" userId="3a292d0a-112b-4bc3-bf38-7771656893d2" providerId="ADAL" clId="{AFD58E42-4DBA-4DD4-945E-C2FC5298C8CC}" dt="2022-05-12T10:35:37.224" v="1638" actId="207"/>
          <ac:spMkLst>
            <pc:docMk/>
            <pc:sldMk cId="0" sldId="272"/>
            <ac:spMk id="535" creationId="{00000000-0000-0000-0000-000000000000}"/>
          </ac:spMkLst>
        </pc:spChg>
      </pc:sldChg>
      <pc:sldChg chg="modSp add mod">
        <pc:chgData name="Amal R Babu" userId="3a292d0a-112b-4bc3-bf38-7771656893d2" providerId="ADAL" clId="{AFD58E42-4DBA-4DD4-945E-C2FC5298C8CC}" dt="2022-05-12T10:35:40.998" v="1639" actId="207"/>
        <pc:sldMkLst>
          <pc:docMk/>
          <pc:sldMk cId="0" sldId="273"/>
        </pc:sldMkLst>
        <pc:spChg chg="mod">
          <ac:chgData name="Amal R Babu" userId="3a292d0a-112b-4bc3-bf38-7771656893d2" providerId="ADAL" clId="{AFD58E42-4DBA-4DD4-945E-C2FC5298C8CC}" dt="2022-05-12T10:35:40.998" v="1639" actId="207"/>
          <ac:spMkLst>
            <pc:docMk/>
            <pc:sldMk cId="0" sldId="273"/>
            <ac:spMk id="540" creationId="{00000000-0000-0000-0000-000000000000}"/>
          </ac:spMkLst>
        </pc:spChg>
      </pc:sldChg>
    </pc:docChg>
  </pc:docChgLst>
  <pc:docChgLst>
    <pc:chgData name="Amal R Babu" userId="3a292d0a-112b-4bc3-bf38-7771656893d2" providerId="ADAL" clId="{F79E613A-1F74-4CBB-8513-3E8F8BBF5FE1}"/>
    <pc:docChg chg="custSel modSld">
      <pc:chgData name="Amal R Babu" userId="3a292d0a-112b-4bc3-bf38-7771656893d2" providerId="ADAL" clId="{F79E613A-1F74-4CBB-8513-3E8F8BBF5FE1}" dt="2022-05-16T06:16:20.068" v="28" actId="12789"/>
      <pc:docMkLst>
        <pc:docMk/>
      </pc:docMkLst>
      <pc:sldChg chg="modSp mod">
        <pc:chgData name="Amal R Babu" userId="3a292d0a-112b-4bc3-bf38-7771656893d2" providerId="ADAL" clId="{F79E613A-1F74-4CBB-8513-3E8F8BBF5FE1}" dt="2022-05-16T06:10:16.782" v="0" actId="6549"/>
        <pc:sldMkLst>
          <pc:docMk/>
          <pc:sldMk cId="0" sldId="272"/>
        </pc:sldMkLst>
        <pc:spChg chg="mod">
          <ac:chgData name="Amal R Babu" userId="3a292d0a-112b-4bc3-bf38-7771656893d2" providerId="ADAL" clId="{F79E613A-1F74-4CBB-8513-3E8F8BBF5FE1}" dt="2022-05-16T06:10:16.782" v="0" actId="6549"/>
          <ac:spMkLst>
            <pc:docMk/>
            <pc:sldMk cId="0" sldId="272"/>
            <ac:spMk id="533" creationId="{00000000-0000-0000-0000-000000000000}"/>
          </ac:spMkLst>
        </pc:spChg>
      </pc:sldChg>
      <pc:sldChg chg="addSp delSp modSp mod">
        <pc:chgData name="Amal R Babu" userId="3a292d0a-112b-4bc3-bf38-7771656893d2" providerId="ADAL" clId="{F79E613A-1F74-4CBB-8513-3E8F8BBF5FE1}" dt="2022-05-16T06:16:20.068" v="28" actId="12789"/>
        <pc:sldMkLst>
          <pc:docMk/>
          <pc:sldMk cId="0" sldId="273"/>
        </pc:sldMkLst>
        <pc:spChg chg="add mod">
          <ac:chgData name="Amal R Babu" userId="3a292d0a-112b-4bc3-bf38-7771656893d2" providerId="ADAL" clId="{F79E613A-1F74-4CBB-8513-3E8F8BBF5FE1}" dt="2022-05-16T06:16:20.068" v="28" actId="12789"/>
          <ac:spMkLst>
            <pc:docMk/>
            <pc:sldMk cId="0" sldId="273"/>
            <ac:spMk id="2" creationId="{E8A568CB-C3C7-2514-078E-D75837F84BCF}"/>
          </ac:spMkLst>
        </pc:spChg>
        <pc:spChg chg="del mod">
          <ac:chgData name="Amal R Babu" userId="3a292d0a-112b-4bc3-bf38-7771656893d2" providerId="ADAL" clId="{F79E613A-1F74-4CBB-8513-3E8F8BBF5FE1}" dt="2022-05-16T06:15:54.306" v="11" actId="478"/>
          <ac:spMkLst>
            <pc:docMk/>
            <pc:sldMk cId="0" sldId="273"/>
            <ac:spMk id="540" creationId="{00000000-0000-0000-0000-000000000000}"/>
          </ac:spMkLst>
        </pc:spChg>
        <pc:picChg chg="mod">
          <ac:chgData name="Amal R Babu" userId="3a292d0a-112b-4bc3-bf38-7771656893d2" providerId="ADAL" clId="{F79E613A-1F74-4CBB-8513-3E8F8BBF5FE1}" dt="2022-05-16T06:16:20.068" v="28" actId="12789"/>
          <ac:picMkLst>
            <pc:docMk/>
            <pc:sldMk cId="0" sldId="273"/>
            <ac:picMk id="541" creationId="{00000000-0000-0000-0000-000000000000}"/>
          </ac:picMkLst>
        </pc:picChg>
      </pc:sldChg>
    </pc:docChg>
  </pc:docChgLst>
  <pc:docChgLst>
    <pc:chgData name="Amal R Babu" userId="3a292d0a-112b-4bc3-bf38-7771656893d2" providerId="ADAL" clId="{80006144-A935-45D5-8335-0B32FF07B4EB}"/>
    <pc:docChg chg="undo custSel addSld delSld modSld modMainMaster">
      <pc:chgData name="Amal R Babu" userId="3a292d0a-112b-4bc3-bf38-7771656893d2" providerId="ADAL" clId="{80006144-A935-45D5-8335-0B32FF07B4EB}" dt="2022-05-10T12:28:49.122" v="670" actId="47"/>
      <pc:docMkLst>
        <pc:docMk/>
      </pc:docMkLst>
      <pc:sldChg chg="addSp delSp modSp mod">
        <pc:chgData name="Amal R Babu" userId="3a292d0a-112b-4bc3-bf38-7771656893d2" providerId="ADAL" clId="{80006144-A935-45D5-8335-0B32FF07B4EB}" dt="2022-05-10T12:27:50.698" v="664" actId="14838"/>
        <pc:sldMkLst>
          <pc:docMk/>
          <pc:sldMk cId="2256654000" sldId="256"/>
        </pc:sldMkLst>
        <pc:spChg chg="add del mod">
          <ac:chgData name="Amal R Babu" userId="3a292d0a-112b-4bc3-bf38-7771656893d2" providerId="ADAL" clId="{80006144-A935-45D5-8335-0B32FF07B4EB}" dt="2022-05-10T08:35:25.783" v="40" actId="21"/>
          <ac:spMkLst>
            <pc:docMk/>
            <pc:sldMk cId="2256654000" sldId="256"/>
            <ac:spMk id="8" creationId="{1E29FABC-5E62-2C81-2988-AA1BE2C06CDF}"/>
          </ac:spMkLst>
        </pc:spChg>
        <pc:spChg chg="add mod">
          <ac:chgData name="Amal R Babu" userId="3a292d0a-112b-4bc3-bf38-7771656893d2" providerId="ADAL" clId="{80006144-A935-45D5-8335-0B32FF07B4EB}" dt="2022-05-10T12:27:50.698" v="664" actId="14838"/>
          <ac:spMkLst>
            <pc:docMk/>
            <pc:sldMk cId="2256654000" sldId="256"/>
            <ac:spMk id="11" creationId="{84AC2A4D-2188-451D-E5AD-826A62A54BE7}"/>
          </ac:spMkLst>
        </pc:spChg>
        <pc:spChg chg="add mod">
          <ac:chgData name="Amal R Babu" userId="3a292d0a-112b-4bc3-bf38-7771656893d2" providerId="ADAL" clId="{80006144-A935-45D5-8335-0B32FF07B4EB}" dt="2022-05-10T12:27:50.698" v="664" actId="14838"/>
          <ac:spMkLst>
            <pc:docMk/>
            <pc:sldMk cId="2256654000" sldId="256"/>
            <ac:spMk id="12" creationId="{3D49CA49-1C88-5B54-A5FD-22CAFB82327C}"/>
          </ac:spMkLst>
        </pc:spChg>
        <pc:grpChg chg="add mod">
          <ac:chgData name="Amal R Babu" userId="3a292d0a-112b-4bc3-bf38-7771656893d2" providerId="ADAL" clId="{80006144-A935-45D5-8335-0B32FF07B4EB}" dt="2022-05-10T12:27:43.303" v="663" actId="12788"/>
          <ac:grpSpMkLst>
            <pc:docMk/>
            <pc:sldMk cId="2256654000" sldId="256"/>
            <ac:grpSpMk id="13" creationId="{E8DB9953-A1E6-E5D9-5F28-A8D029D58DDE}"/>
          </ac:grpSpMkLst>
        </pc:grpChg>
        <pc:picChg chg="add del mod">
          <ac:chgData name="Amal R Babu" userId="3a292d0a-112b-4bc3-bf38-7771656893d2" providerId="ADAL" clId="{80006144-A935-45D5-8335-0B32FF07B4EB}" dt="2022-05-10T07:18:44.558" v="4" actId="478"/>
          <ac:picMkLst>
            <pc:docMk/>
            <pc:sldMk cId="2256654000" sldId="256"/>
            <ac:picMk id="5" creationId="{6868D1D2-23B7-7A73-BF90-A0BD30228074}"/>
          </ac:picMkLst>
        </pc:picChg>
        <pc:picChg chg="add del mod">
          <ac:chgData name="Amal R Babu" userId="3a292d0a-112b-4bc3-bf38-7771656893d2" providerId="ADAL" clId="{80006144-A935-45D5-8335-0B32FF07B4EB}" dt="2022-05-10T12:26:31.037" v="630" actId="478"/>
          <ac:picMkLst>
            <pc:docMk/>
            <pc:sldMk cId="2256654000" sldId="256"/>
            <ac:picMk id="7" creationId="{4AFD3569-1B83-1CD2-47FD-83F95A9B6671}"/>
          </ac:picMkLst>
        </pc:picChg>
        <pc:picChg chg="add mod">
          <ac:chgData name="Amal R Babu" userId="3a292d0a-112b-4bc3-bf38-7771656893d2" providerId="ADAL" clId="{80006144-A935-45D5-8335-0B32FF07B4EB}" dt="2022-05-10T12:26:56.984" v="632" actId="27614"/>
          <ac:picMkLst>
            <pc:docMk/>
            <pc:sldMk cId="2256654000" sldId="256"/>
            <ac:picMk id="10" creationId="{24A98888-801E-A22A-B23B-A5F9532C10BF}"/>
          </ac:picMkLst>
        </pc:picChg>
      </pc:sldChg>
      <pc:sldChg chg="addSp delSp modSp new mod">
        <pc:chgData name="Amal R Babu" userId="3a292d0a-112b-4bc3-bf38-7771656893d2" providerId="ADAL" clId="{80006144-A935-45D5-8335-0B32FF07B4EB}" dt="2022-05-10T12:28:45.793" v="669" actId="478"/>
        <pc:sldMkLst>
          <pc:docMk/>
          <pc:sldMk cId="862453421" sldId="257"/>
        </pc:sldMkLst>
        <pc:spChg chg="add del mod">
          <ac:chgData name="Amal R Babu" userId="3a292d0a-112b-4bc3-bf38-7771656893d2" providerId="ADAL" clId="{80006144-A935-45D5-8335-0B32FF07B4EB}" dt="2022-05-10T08:32:34.177" v="23" actId="478"/>
          <ac:spMkLst>
            <pc:docMk/>
            <pc:sldMk cId="862453421" sldId="257"/>
            <ac:spMk id="7" creationId="{5EBF8103-C675-5559-3E2E-D3D37E990AA4}"/>
          </ac:spMkLst>
        </pc:spChg>
        <pc:spChg chg="add del mod">
          <ac:chgData name="Amal R Babu" userId="3a292d0a-112b-4bc3-bf38-7771656893d2" providerId="ADAL" clId="{80006144-A935-45D5-8335-0B32FF07B4EB}" dt="2022-05-10T08:35:29.127" v="41" actId="478"/>
          <ac:spMkLst>
            <pc:docMk/>
            <pc:sldMk cId="862453421" sldId="257"/>
            <ac:spMk id="8" creationId="{2CC60984-50BB-D882-439F-466F421EA168}"/>
          </ac:spMkLst>
        </pc:spChg>
        <pc:spChg chg="add mod topLvl">
          <ac:chgData name="Amal R Babu" userId="3a292d0a-112b-4bc3-bf38-7771656893d2" providerId="ADAL" clId="{80006144-A935-45D5-8335-0B32FF07B4EB}" dt="2022-05-10T11:59:20.563" v="615" actId="20577"/>
          <ac:spMkLst>
            <pc:docMk/>
            <pc:sldMk cId="862453421" sldId="257"/>
            <ac:spMk id="9" creationId="{7DF16E12-3236-1AC2-E7ED-C7D95C6126CC}"/>
          </ac:spMkLst>
        </pc:spChg>
        <pc:spChg chg="add mod">
          <ac:chgData name="Amal R Babu" userId="3a292d0a-112b-4bc3-bf38-7771656893d2" providerId="ADAL" clId="{80006144-A935-45D5-8335-0B32FF07B4EB}" dt="2022-05-10T08:42:50.972" v="46"/>
          <ac:spMkLst>
            <pc:docMk/>
            <pc:sldMk cId="862453421" sldId="257"/>
            <ac:spMk id="10" creationId="{0AD6BFEA-D28C-421C-41EC-96FAF967E6A4}"/>
          </ac:spMkLst>
        </pc:spChg>
        <pc:spChg chg="add mod topLvl">
          <ac:chgData name="Amal R Babu" userId="3a292d0a-112b-4bc3-bf38-7771656893d2" providerId="ADAL" clId="{80006144-A935-45D5-8335-0B32FF07B4EB}" dt="2022-05-10T09:13:48.838" v="157" actId="207"/>
          <ac:spMkLst>
            <pc:docMk/>
            <pc:sldMk cId="862453421" sldId="257"/>
            <ac:spMk id="11" creationId="{1BD7226F-D514-B0B9-1E61-085F131C3EFC}"/>
          </ac:spMkLst>
        </pc:spChg>
        <pc:spChg chg="add del mod topLvl">
          <ac:chgData name="Amal R Babu" userId="3a292d0a-112b-4bc3-bf38-7771656893d2" providerId="ADAL" clId="{80006144-A935-45D5-8335-0B32FF07B4EB}" dt="2022-05-10T11:59:14.267" v="604" actId="478"/>
          <ac:spMkLst>
            <pc:docMk/>
            <pc:sldMk cId="862453421" sldId="257"/>
            <ac:spMk id="12" creationId="{FD2D7E61-E0A7-95B6-4553-648A4121386E}"/>
          </ac:spMkLst>
        </pc:spChg>
        <pc:spChg chg="add del mod">
          <ac:chgData name="Amal R Babu" userId="3a292d0a-112b-4bc3-bf38-7771656893d2" providerId="ADAL" clId="{80006144-A935-45D5-8335-0B32FF07B4EB}" dt="2022-05-10T08:46:51.209" v="102" actId="478"/>
          <ac:spMkLst>
            <pc:docMk/>
            <pc:sldMk cId="862453421" sldId="257"/>
            <ac:spMk id="15" creationId="{2AD52B49-5EA7-964C-5D64-6BB4BDF1AE3C}"/>
          </ac:spMkLst>
        </pc:spChg>
        <pc:grpChg chg="add del mod topLvl">
          <ac:chgData name="Amal R Babu" userId="3a292d0a-112b-4bc3-bf38-7771656893d2" providerId="ADAL" clId="{80006144-A935-45D5-8335-0B32FF07B4EB}" dt="2022-05-10T11:57:23.474" v="578" actId="165"/>
          <ac:grpSpMkLst>
            <pc:docMk/>
            <pc:sldMk cId="862453421" sldId="257"/>
            <ac:grpSpMk id="13" creationId="{DA5482D3-0D45-7A3D-EA25-22B264223C5C}"/>
          </ac:grpSpMkLst>
        </pc:grpChg>
        <pc:grpChg chg="add del mod">
          <ac:chgData name="Amal R Babu" userId="3a292d0a-112b-4bc3-bf38-7771656893d2" providerId="ADAL" clId="{80006144-A935-45D5-8335-0B32FF07B4EB}" dt="2022-05-10T08:44:10.785" v="79" actId="165"/>
          <ac:grpSpMkLst>
            <pc:docMk/>
            <pc:sldMk cId="862453421" sldId="257"/>
            <ac:grpSpMk id="14" creationId="{03077B4B-AEA8-93B5-07B4-2F1B24B6C899}"/>
          </ac:grpSpMkLst>
        </pc:grpChg>
        <pc:grpChg chg="add del mod">
          <ac:chgData name="Amal R Babu" userId="3a292d0a-112b-4bc3-bf38-7771656893d2" providerId="ADAL" clId="{80006144-A935-45D5-8335-0B32FF07B4EB}" dt="2022-05-10T09:11:59.378" v="139" actId="165"/>
          <ac:grpSpMkLst>
            <pc:docMk/>
            <pc:sldMk cId="862453421" sldId="257"/>
            <ac:grpSpMk id="22" creationId="{F20A7AFC-C5AE-F18D-64EF-BFAB13551383}"/>
          </ac:grpSpMkLst>
        </pc:grpChg>
        <pc:grpChg chg="add del mod">
          <ac:chgData name="Amal R Babu" userId="3a292d0a-112b-4bc3-bf38-7771656893d2" providerId="ADAL" clId="{80006144-A935-45D5-8335-0B32FF07B4EB}" dt="2022-05-10T09:14:15.359" v="162" actId="478"/>
          <ac:grpSpMkLst>
            <pc:docMk/>
            <pc:sldMk cId="862453421" sldId="257"/>
            <ac:grpSpMk id="23" creationId="{0D06DE20-C696-64E2-9147-702B14DFD4E9}"/>
          </ac:grpSpMkLst>
        </pc:grpChg>
        <pc:grpChg chg="add mod">
          <ac:chgData name="Amal R Babu" userId="3a292d0a-112b-4bc3-bf38-7771656893d2" providerId="ADAL" clId="{80006144-A935-45D5-8335-0B32FF07B4EB}" dt="2022-05-10T09:12:22.475" v="143" actId="571"/>
          <ac:grpSpMkLst>
            <pc:docMk/>
            <pc:sldMk cId="862453421" sldId="257"/>
            <ac:grpSpMk id="24" creationId="{2C17707D-7277-8678-E424-3424F617E7A7}"/>
          </ac:grpSpMkLst>
        </pc:grpChg>
        <pc:grpChg chg="add del mod">
          <ac:chgData name="Amal R Babu" userId="3a292d0a-112b-4bc3-bf38-7771656893d2" providerId="ADAL" clId="{80006144-A935-45D5-8335-0B32FF07B4EB}" dt="2022-05-10T09:14:17.645" v="163" actId="165"/>
          <ac:grpSpMkLst>
            <pc:docMk/>
            <pc:sldMk cId="862453421" sldId="257"/>
            <ac:grpSpMk id="28" creationId="{4001F3CE-4F89-3248-3D54-500B7C62E5CB}"/>
          </ac:grpSpMkLst>
        </pc:grpChg>
        <pc:picChg chg="add del mod">
          <ac:chgData name="Amal R Babu" userId="3a292d0a-112b-4bc3-bf38-7771656893d2" providerId="ADAL" clId="{80006144-A935-45D5-8335-0B32FF07B4EB}" dt="2022-05-10T08:30:31.947" v="10" actId="478"/>
          <ac:picMkLst>
            <pc:docMk/>
            <pc:sldMk cId="862453421" sldId="257"/>
            <ac:picMk id="2" creationId="{92F34F3E-4C9D-5AFB-208F-270DC55B13BF}"/>
          </ac:picMkLst>
        </pc:picChg>
        <pc:picChg chg="add del mod">
          <ac:chgData name="Amal R Babu" userId="3a292d0a-112b-4bc3-bf38-7771656893d2" providerId="ADAL" clId="{80006144-A935-45D5-8335-0B32FF07B4EB}" dt="2022-05-10T08:31:29.689" v="12" actId="478"/>
          <ac:picMkLst>
            <pc:docMk/>
            <pc:sldMk cId="862453421" sldId="257"/>
            <ac:picMk id="4" creationId="{925E425C-712D-CA82-6AA8-C29FE55F258E}"/>
          </ac:picMkLst>
        </pc:picChg>
        <pc:picChg chg="add mod">
          <ac:chgData name="Amal R Babu" userId="3a292d0a-112b-4bc3-bf38-7771656893d2" providerId="ADAL" clId="{80006144-A935-45D5-8335-0B32FF07B4EB}" dt="2022-05-10T09:13:11.358" v="154" actId="1076"/>
          <ac:picMkLst>
            <pc:docMk/>
            <pc:sldMk cId="862453421" sldId="257"/>
            <ac:picMk id="6" creationId="{EA3979A6-C5F0-CCB0-5B1C-DDAF63217CB3}"/>
          </ac:picMkLst>
        </pc:picChg>
        <pc:picChg chg="add del mod ord">
          <ac:chgData name="Amal R Babu" userId="3a292d0a-112b-4bc3-bf38-7771656893d2" providerId="ADAL" clId="{80006144-A935-45D5-8335-0B32FF07B4EB}" dt="2022-05-10T09:13:55.305" v="158" actId="21"/>
          <ac:picMkLst>
            <pc:docMk/>
            <pc:sldMk cId="862453421" sldId="257"/>
            <ac:picMk id="17" creationId="{A79AD1CB-D3BF-C150-FDE5-ED0F47A2972F}"/>
          </ac:picMkLst>
        </pc:picChg>
        <pc:picChg chg="add mod ord topLvl">
          <ac:chgData name="Amal R Babu" userId="3a292d0a-112b-4bc3-bf38-7771656893d2" providerId="ADAL" clId="{80006144-A935-45D5-8335-0B32FF07B4EB}" dt="2022-05-10T09:12:20.954" v="141" actId="164"/>
          <ac:picMkLst>
            <pc:docMk/>
            <pc:sldMk cId="862453421" sldId="257"/>
            <ac:picMk id="19" creationId="{183A9D04-9834-8D27-BAB8-D5CBF1FAFC5D}"/>
          </ac:picMkLst>
        </pc:picChg>
        <pc:picChg chg="add del mod ord">
          <ac:chgData name="Amal R Babu" userId="3a292d0a-112b-4bc3-bf38-7771656893d2" providerId="ADAL" clId="{80006144-A935-45D5-8335-0B32FF07B4EB}" dt="2022-05-10T09:12:55.259" v="152" actId="478"/>
          <ac:picMkLst>
            <pc:docMk/>
            <pc:sldMk cId="862453421" sldId="257"/>
            <ac:picMk id="20" creationId="{4ECC2A93-3B98-AB09-E954-5D8BFB6D4888}"/>
          </ac:picMkLst>
        </pc:picChg>
        <pc:picChg chg="add mod ord topLvl">
          <ac:chgData name="Amal R Babu" userId="3a292d0a-112b-4bc3-bf38-7771656893d2" providerId="ADAL" clId="{80006144-A935-45D5-8335-0B32FF07B4EB}" dt="2022-05-10T09:12:20.954" v="141" actId="164"/>
          <ac:picMkLst>
            <pc:docMk/>
            <pc:sldMk cId="862453421" sldId="257"/>
            <ac:picMk id="21" creationId="{56FDACAC-3DA6-99B4-D71F-9F6B6C58DAE6}"/>
          </ac:picMkLst>
        </pc:picChg>
        <pc:picChg chg="mod">
          <ac:chgData name="Amal R Babu" userId="3a292d0a-112b-4bc3-bf38-7771656893d2" providerId="ADAL" clId="{80006144-A935-45D5-8335-0B32FF07B4EB}" dt="2022-05-10T09:12:22.475" v="143" actId="571"/>
          <ac:picMkLst>
            <pc:docMk/>
            <pc:sldMk cId="862453421" sldId="257"/>
            <ac:picMk id="25" creationId="{F1DDD8B5-7B3D-2D9F-8CE8-9FA32E270F03}"/>
          </ac:picMkLst>
        </pc:picChg>
        <pc:picChg chg="mod">
          <ac:chgData name="Amal R Babu" userId="3a292d0a-112b-4bc3-bf38-7771656893d2" providerId="ADAL" clId="{80006144-A935-45D5-8335-0B32FF07B4EB}" dt="2022-05-10T09:12:22.475" v="143" actId="571"/>
          <ac:picMkLst>
            <pc:docMk/>
            <pc:sldMk cId="862453421" sldId="257"/>
            <ac:picMk id="26" creationId="{1F017CC5-9D2A-801A-509D-5C479F489ECC}"/>
          </ac:picMkLst>
        </pc:picChg>
        <pc:picChg chg="add mod">
          <ac:chgData name="Amal R Babu" userId="3a292d0a-112b-4bc3-bf38-7771656893d2" providerId="ADAL" clId="{80006144-A935-45D5-8335-0B32FF07B4EB}" dt="2022-05-10T09:12:22.475" v="143" actId="571"/>
          <ac:picMkLst>
            <pc:docMk/>
            <pc:sldMk cId="862453421" sldId="257"/>
            <ac:picMk id="27" creationId="{D808775C-62B2-1C8B-3B5A-2815F7CEB3AA}"/>
          </ac:picMkLst>
        </pc:picChg>
        <pc:picChg chg="del mod topLvl">
          <ac:chgData name="Amal R Babu" userId="3a292d0a-112b-4bc3-bf38-7771656893d2" providerId="ADAL" clId="{80006144-A935-45D5-8335-0B32FF07B4EB}" dt="2022-05-10T09:14:19.296" v="164" actId="478"/>
          <ac:picMkLst>
            <pc:docMk/>
            <pc:sldMk cId="862453421" sldId="257"/>
            <ac:picMk id="29" creationId="{F30A981B-9ADD-FBF2-8FA6-84632E04F4B2}"/>
          </ac:picMkLst>
        </pc:picChg>
        <pc:picChg chg="del mod topLvl">
          <ac:chgData name="Amal R Babu" userId="3a292d0a-112b-4bc3-bf38-7771656893d2" providerId="ADAL" clId="{80006144-A935-45D5-8335-0B32FF07B4EB}" dt="2022-05-10T09:14:21.093" v="165" actId="21"/>
          <ac:picMkLst>
            <pc:docMk/>
            <pc:sldMk cId="862453421" sldId="257"/>
            <ac:picMk id="30" creationId="{0E72A52A-13D5-AB1C-8B64-9D9993B5A5CB}"/>
          </ac:picMkLst>
        </pc:picChg>
        <pc:picChg chg="add del mod ord">
          <ac:chgData name="Amal R Babu" userId="3a292d0a-112b-4bc3-bf38-7771656893d2" providerId="ADAL" clId="{80006144-A935-45D5-8335-0B32FF07B4EB}" dt="2022-05-10T12:28:45.793" v="669" actId="478"/>
          <ac:picMkLst>
            <pc:docMk/>
            <pc:sldMk cId="862453421" sldId="257"/>
            <ac:picMk id="32" creationId="{7FAEB03E-33F4-A410-5DA8-7B2702EF5AD4}"/>
          </ac:picMkLst>
        </pc:picChg>
      </pc:sldChg>
      <pc:sldChg chg="addSp delSp modSp new mod">
        <pc:chgData name="Amal R Babu" userId="3a292d0a-112b-4bc3-bf38-7771656893d2" providerId="ADAL" clId="{80006144-A935-45D5-8335-0B32FF07B4EB}" dt="2022-05-10T11:59:10.896" v="603" actId="12788"/>
        <pc:sldMkLst>
          <pc:docMk/>
          <pc:sldMk cId="1979391448" sldId="258"/>
        </pc:sldMkLst>
        <pc:spChg chg="mod topLvl">
          <ac:chgData name="Amal R Babu" userId="3a292d0a-112b-4bc3-bf38-7771656893d2" providerId="ADAL" clId="{80006144-A935-45D5-8335-0B32FF07B4EB}" dt="2022-05-10T11:59:10.896" v="603" actId="12788"/>
          <ac:spMkLst>
            <pc:docMk/>
            <pc:sldMk cId="1979391448" sldId="258"/>
            <ac:spMk id="7" creationId="{50AD50B4-5A42-0096-6DED-B83D5839A9C6}"/>
          </ac:spMkLst>
        </pc:spChg>
        <pc:spChg chg="del mod topLvl">
          <ac:chgData name="Amal R Babu" userId="3a292d0a-112b-4bc3-bf38-7771656893d2" providerId="ADAL" clId="{80006144-A935-45D5-8335-0B32FF07B4EB}" dt="2022-05-10T11:59:05" v="598" actId="478"/>
          <ac:spMkLst>
            <pc:docMk/>
            <pc:sldMk cId="1979391448" sldId="258"/>
            <ac:spMk id="8" creationId="{2DBD775E-B95A-3E51-62FC-0EA2D6D30B82}"/>
          </ac:spMkLst>
        </pc:spChg>
        <pc:spChg chg="add mod">
          <ac:chgData name="Amal R Babu" userId="3a292d0a-112b-4bc3-bf38-7771656893d2" providerId="ADAL" clId="{80006144-A935-45D5-8335-0B32FF07B4EB}" dt="2022-05-10T10:23:40.145" v="314" actId="207"/>
          <ac:spMkLst>
            <pc:docMk/>
            <pc:sldMk cId="1979391448" sldId="258"/>
            <ac:spMk id="10" creationId="{B0372F6C-27B6-0FDA-6A6F-2D821EC8B523}"/>
          </ac:spMkLst>
        </pc:spChg>
        <pc:grpChg chg="add del mod">
          <ac:chgData name="Amal R Babu" userId="3a292d0a-112b-4bc3-bf38-7771656893d2" providerId="ADAL" clId="{80006144-A935-45D5-8335-0B32FF07B4EB}" dt="2022-05-10T09:33:38.054" v="189" actId="165"/>
          <ac:grpSpMkLst>
            <pc:docMk/>
            <pc:sldMk cId="1979391448" sldId="258"/>
            <ac:grpSpMk id="6" creationId="{8D793E99-B683-8DD2-B846-E7286A631FCE}"/>
          </ac:grpSpMkLst>
        </pc:grpChg>
        <pc:grpChg chg="add del mod">
          <ac:chgData name="Amal R Babu" userId="3a292d0a-112b-4bc3-bf38-7771656893d2" providerId="ADAL" clId="{80006144-A935-45D5-8335-0B32FF07B4EB}" dt="2022-05-10T11:59:05" v="598" actId="478"/>
          <ac:grpSpMkLst>
            <pc:docMk/>
            <pc:sldMk cId="1979391448" sldId="258"/>
            <ac:grpSpMk id="9" creationId="{886D124B-CB13-EC2F-E18F-068987B70568}"/>
          </ac:grpSpMkLst>
        </pc:grpChg>
        <pc:picChg chg="add del mod">
          <ac:chgData name="Amal R Babu" userId="3a292d0a-112b-4bc3-bf38-7771656893d2" providerId="ADAL" clId="{80006144-A935-45D5-8335-0B32FF07B4EB}" dt="2022-05-10T09:37:05.446" v="219" actId="21"/>
          <ac:picMkLst>
            <pc:docMk/>
            <pc:sldMk cId="1979391448" sldId="258"/>
            <ac:picMk id="2" creationId="{77CD1CD6-C7C0-9BCC-4309-544BB8B0D165}"/>
          </ac:picMkLst>
        </pc:picChg>
        <pc:picChg chg="add mod">
          <ac:chgData name="Amal R Babu" userId="3a292d0a-112b-4bc3-bf38-7771656893d2" providerId="ADAL" clId="{80006144-A935-45D5-8335-0B32FF07B4EB}" dt="2022-05-10T09:32:25.204" v="172" actId="1076"/>
          <ac:picMkLst>
            <pc:docMk/>
            <pc:sldMk cId="1979391448" sldId="258"/>
            <ac:picMk id="4" creationId="{DBEE06D6-88A1-F617-9A54-6CB745E49A87}"/>
          </ac:picMkLst>
        </pc:picChg>
        <pc:picChg chg="add del mod ord">
          <ac:chgData name="Amal R Babu" userId="3a292d0a-112b-4bc3-bf38-7771656893d2" providerId="ADAL" clId="{80006144-A935-45D5-8335-0B32FF07B4EB}" dt="2022-05-10T09:37:03.862" v="218" actId="478"/>
          <ac:picMkLst>
            <pc:docMk/>
            <pc:sldMk cId="1979391448" sldId="258"/>
            <ac:picMk id="5" creationId="{8DC48EEE-E603-4E92-BEDC-F1DE357EA058}"/>
          </ac:picMkLst>
        </pc:picChg>
      </pc:sldChg>
      <pc:sldChg chg="new del">
        <pc:chgData name="Amal R Babu" userId="3a292d0a-112b-4bc3-bf38-7771656893d2" providerId="ADAL" clId="{80006144-A935-45D5-8335-0B32FF07B4EB}" dt="2022-05-10T09:37:01.131" v="216" actId="680"/>
        <pc:sldMkLst>
          <pc:docMk/>
          <pc:sldMk cId="863534965" sldId="259"/>
        </pc:sldMkLst>
      </pc:sldChg>
      <pc:sldChg chg="addSp delSp modSp new mod">
        <pc:chgData name="Amal R Babu" userId="3a292d0a-112b-4bc3-bf38-7771656893d2" providerId="ADAL" clId="{80006144-A935-45D5-8335-0B32FF07B4EB}" dt="2022-05-10T11:58:59.266" v="597" actId="12788"/>
        <pc:sldMkLst>
          <pc:docMk/>
          <pc:sldMk cId="3997734042" sldId="259"/>
        </pc:sldMkLst>
        <pc:spChg chg="mod topLvl">
          <ac:chgData name="Amal R Babu" userId="3a292d0a-112b-4bc3-bf38-7771656893d2" providerId="ADAL" clId="{80006144-A935-45D5-8335-0B32FF07B4EB}" dt="2022-05-10T11:58:59.266" v="597" actId="12788"/>
          <ac:spMkLst>
            <pc:docMk/>
            <pc:sldMk cId="3997734042" sldId="259"/>
            <ac:spMk id="13" creationId="{0E959CB0-BB17-0B24-7A0D-AE32F8FC3E37}"/>
          </ac:spMkLst>
        </pc:spChg>
        <pc:spChg chg="del mod topLvl">
          <ac:chgData name="Amal R Babu" userId="3a292d0a-112b-4bc3-bf38-7771656893d2" providerId="ADAL" clId="{80006144-A935-45D5-8335-0B32FF07B4EB}" dt="2022-05-10T10:21:41.486" v="272" actId="478"/>
          <ac:spMkLst>
            <pc:docMk/>
            <pc:sldMk cId="3997734042" sldId="259"/>
            <ac:spMk id="14" creationId="{616673A1-75CA-AE20-9608-5C296007CD04}"/>
          </ac:spMkLst>
        </pc:spChg>
        <pc:spChg chg="add mod topLvl">
          <ac:chgData name="Amal R Babu" userId="3a292d0a-112b-4bc3-bf38-7771656893d2" providerId="ADAL" clId="{80006144-A935-45D5-8335-0B32FF07B4EB}" dt="2022-05-10T11:50:40.965" v="452" actId="20577"/>
          <ac:spMkLst>
            <pc:docMk/>
            <pc:sldMk cId="3997734042" sldId="259"/>
            <ac:spMk id="15" creationId="{BF0F2985-198C-7E26-5102-965983BFA53B}"/>
          </ac:spMkLst>
        </pc:spChg>
        <pc:spChg chg="add mod topLvl">
          <ac:chgData name="Amal R Babu" userId="3a292d0a-112b-4bc3-bf38-7771656893d2" providerId="ADAL" clId="{80006144-A935-45D5-8335-0B32FF07B4EB}" dt="2022-05-10T11:50:44.410" v="457" actId="20577"/>
          <ac:spMkLst>
            <pc:docMk/>
            <pc:sldMk cId="3997734042" sldId="259"/>
            <ac:spMk id="16" creationId="{FA786AF9-06D1-0CC4-0754-481DCBF02BAC}"/>
          </ac:spMkLst>
        </pc:spChg>
        <pc:spChg chg="add mod topLvl">
          <ac:chgData name="Amal R Babu" userId="3a292d0a-112b-4bc3-bf38-7771656893d2" providerId="ADAL" clId="{80006144-A935-45D5-8335-0B32FF07B4EB}" dt="2022-05-10T11:50:47.785" v="462" actId="20577"/>
          <ac:spMkLst>
            <pc:docMk/>
            <pc:sldMk cId="3997734042" sldId="259"/>
            <ac:spMk id="17" creationId="{6098CCE9-BC02-4FCC-47CA-E7A20969BC46}"/>
          </ac:spMkLst>
        </pc:spChg>
        <pc:spChg chg="add mod topLvl">
          <ac:chgData name="Amal R Babu" userId="3a292d0a-112b-4bc3-bf38-7771656893d2" providerId="ADAL" clId="{80006144-A935-45D5-8335-0B32FF07B4EB}" dt="2022-05-10T10:25:25.405" v="343" actId="165"/>
          <ac:spMkLst>
            <pc:docMk/>
            <pc:sldMk cId="3997734042" sldId="259"/>
            <ac:spMk id="18" creationId="{EB9F114C-9451-D76B-F335-B2353F319D66}"/>
          </ac:spMkLst>
        </pc:spChg>
        <pc:spChg chg="add mod topLvl">
          <ac:chgData name="Amal R Babu" userId="3a292d0a-112b-4bc3-bf38-7771656893d2" providerId="ADAL" clId="{80006144-A935-45D5-8335-0B32FF07B4EB}" dt="2022-05-10T10:25:25.405" v="343" actId="165"/>
          <ac:spMkLst>
            <pc:docMk/>
            <pc:sldMk cId="3997734042" sldId="259"/>
            <ac:spMk id="19" creationId="{6E9F00D3-ED8A-0360-0C8D-999EBBC83F12}"/>
          </ac:spMkLst>
        </pc:spChg>
        <pc:spChg chg="add mod topLvl">
          <ac:chgData name="Amal R Babu" userId="3a292d0a-112b-4bc3-bf38-7771656893d2" providerId="ADAL" clId="{80006144-A935-45D5-8335-0B32FF07B4EB}" dt="2022-05-10T10:25:25.405" v="343" actId="165"/>
          <ac:spMkLst>
            <pc:docMk/>
            <pc:sldMk cId="3997734042" sldId="259"/>
            <ac:spMk id="20" creationId="{F5037309-AC99-0945-1A07-6F9C9DFE83F4}"/>
          </ac:spMkLst>
        </pc:spChg>
        <pc:grpChg chg="add del mod">
          <ac:chgData name="Amal R Babu" userId="3a292d0a-112b-4bc3-bf38-7771656893d2" providerId="ADAL" clId="{80006144-A935-45D5-8335-0B32FF07B4EB}" dt="2022-05-10T10:21:29.717" v="269" actId="165"/>
          <ac:grpSpMkLst>
            <pc:docMk/>
            <pc:sldMk cId="3997734042" sldId="259"/>
            <ac:grpSpMk id="11" creationId="{AEF8E15F-2C46-E19D-FD0D-38F9FDCB2119}"/>
          </ac:grpSpMkLst>
        </pc:grpChg>
        <pc:grpChg chg="add del mod">
          <ac:chgData name="Amal R Babu" userId="3a292d0a-112b-4bc3-bf38-7771656893d2" providerId="ADAL" clId="{80006144-A935-45D5-8335-0B32FF07B4EB}" dt="2022-05-10T10:21:38.564" v="271" actId="165"/>
          <ac:grpSpMkLst>
            <pc:docMk/>
            <pc:sldMk cId="3997734042" sldId="259"/>
            <ac:grpSpMk id="12" creationId="{AD0E9ECC-E527-D270-CE84-B08C1412F2BC}"/>
          </ac:grpSpMkLst>
        </pc:grpChg>
        <pc:grpChg chg="add del mod topLvl">
          <ac:chgData name="Amal R Babu" userId="3a292d0a-112b-4bc3-bf38-7771656893d2" providerId="ADAL" clId="{80006144-A935-45D5-8335-0B32FF07B4EB}" dt="2022-05-10T10:25:25.405" v="343" actId="165"/>
          <ac:grpSpMkLst>
            <pc:docMk/>
            <pc:sldMk cId="3997734042" sldId="259"/>
            <ac:grpSpMk id="21" creationId="{C610274D-7CA9-22B8-AE23-5E0B11ADD6DE}"/>
          </ac:grpSpMkLst>
        </pc:grpChg>
        <pc:grpChg chg="add del mod topLvl">
          <ac:chgData name="Amal R Babu" userId="3a292d0a-112b-4bc3-bf38-7771656893d2" providerId="ADAL" clId="{80006144-A935-45D5-8335-0B32FF07B4EB}" dt="2022-05-10T10:25:25.405" v="343" actId="165"/>
          <ac:grpSpMkLst>
            <pc:docMk/>
            <pc:sldMk cId="3997734042" sldId="259"/>
            <ac:grpSpMk id="22" creationId="{314C1ADB-83F7-F930-72FF-F4D5DB83D105}"/>
          </ac:grpSpMkLst>
        </pc:grpChg>
        <pc:grpChg chg="add del mod topLvl">
          <ac:chgData name="Amal R Babu" userId="3a292d0a-112b-4bc3-bf38-7771656893d2" providerId="ADAL" clId="{80006144-A935-45D5-8335-0B32FF07B4EB}" dt="2022-05-10T10:25:25.405" v="343" actId="165"/>
          <ac:grpSpMkLst>
            <pc:docMk/>
            <pc:sldMk cId="3997734042" sldId="259"/>
            <ac:grpSpMk id="23" creationId="{B63AA40C-80F3-2AB2-4EAA-51E1681003D8}"/>
          </ac:grpSpMkLst>
        </pc:grpChg>
        <pc:grpChg chg="add del mod">
          <ac:chgData name="Amal R Babu" userId="3a292d0a-112b-4bc3-bf38-7771656893d2" providerId="ADAL" clId="{80006144-A935-45D5-8335-0B32FF07B4EB}" dt="2022-05-10T10:25:24.873" v="342" actId="165"/>
          <ac:grpSpMkLst>
            <pc:docMk/>
            <pc:sldMk cId="3997734042" sldId="259"/>
            <ac:grpSpMk id="24" creationId="{0CA35A44-4C0B-A571-E8ED-855A11359791}"/>
          </ac:grpSpMkLst>
        </pc:grpChg>
        <pc:picChg chg="add mod topLvl">
          <ac:chgData name="Amal R Babu" userId="3a292d0a-112b-4bc3-bf38-7771656893d2" providerId="ADAL" clId="{80006144-A935-45D5-8335-0B32FF07B4EB}" dt="2022-05-10T10:25:25.405" v="343" actId="165"/>
          <ac:picMkLst>
            <pc:docMk/>
            <pc:sldMk cId="3997734042" sldId="259"/>
            <ac:picMk id="2" creationId="{CAAD6413-38FB-A562-27E3-0824E3528A21}"/>
          </ac:picMkLst>
        </pc:picChg>
        <pc:picChg chg="add del mod">
          <ac:chgData name="Amal R Babu" userId="3a292d0a-112b-4bc3-bf38-7771656893d2" providerId="ADAL" clId="{80006144-A935-45D5-8335-0B32FF07B4EB}" dt="2022-05-10T10:20:48.017" v="249" actId="478"/>
          <ac:picMkLst>
            <pc:docMk/>
            <pc:sldMk cId="3997734042" sldId="259"/>
            <ac:picMk id="4" creationId="{654CE164-6FC6-AFDD-6F4D-50C3527FB410}"/>
          </ac:picMkLst>
        </pc:picChg>
        <pc:picChg chg="add del mod">
          <ac:chgData name="Amal R Babu" userId="3a292d0a-112b-4bc3-bf38-7771656893d2" providerId="ADAL" clId="{80006144-A935-45D5-8335-0B32FF07B4EB}" dt="2022-05-10T10:13:36.326" v="241" actId="478"/>
          <ac:picMkLst>
            <pc:docMk/>
            <pc:sldMk cId="3997734042" sldId="259"/>
            <ac:picMk id="6" creationId="{E04BAE79-FC67-F483-EA82-A0AD624F5A1C}"/>
          </ac:picMkLst>
        </pc:picChg>
        <pc:picChg chg="add mod topLvl">
          <ac:chgData name="Amal R Babu" userId="3a292d0a-112b-4bc3-bf38-7771656893d2" providerId="ADAL" clId="{80006144-A935-45D5-8335-0B32FF07B4EB}" dt="2022-05-10T10:25:25.405" v="343" actId="165"/>
          <ac:picMkLst>
            <pc:docMk/>
            <pc:sldMk cId="3997734042" sldId="259"/>
            <ac:picMk id="8" creationId="{93039CFF-ABD8-B60E-E8E2-02459F49437F}"/>
          </ac:picMkLst>
        </pc:picChg>
        <pc:picChg chg="add mod topLvl">
          <ac:chgData name="Amal R Babu" userId="3a292d0a-112b-4bc3-bf38-7771656893d2" providerId="ADAL" clId="{80006144-A935-45D5-8335-0B32FF07B4EB}" dt="2022-05-10T10:25:25.405" v="343" actId="165"/>
          <ac:picMkLst>
            <pc:docMk/>
            <pc:sldMk cId="3997734042" sldId="259"/>
            <ac:picMk id="10" creationId="{32C520B5-1279-D51E-893A-9C51F4E514CE}"/>
          </ac:picMkLst>
        </pc:picChg>
      </pc:sldChg>
      <pc:sldChg chg="addSp delSp modSp new mod modClrScheme chgLayout">
        <pc:chgData name="Amal R Babu" userId="3a292d0a-112b-4bc3-bf38-7771656893d2" providerId="ADAL" clId="{80006144-A935-45D5-8335-0B32FF07B4EB}" dt="2022-05-10T11:59:37.866" v="628" actId="12788"/>
        <pc:sldMkLst>
          <pc:docMk/>
          <pc:sldMk cId="2736772232" sldId="260"/>
        </pc:sldMkLst>
        <pc:spChg chg="mod topLvl">
          <ac:chgData name="Amal R Babu" userId="3a292d0a-112b-4bc3-bf38-7771656893d2" providerId="ADAL" clId="{80006144-A935-45D5-8335-0B32FF07B4EB}" dt="2022-05-10T11:51:22.046" v="475" actId="1076"/>
          <ac:spMkLst>
            <pc:docMk/>
            <pc:sldMk cId="2736772232" sldId="260"/>
            <ac:spMk id="5" creationId="{7806266B-9463-0C84-21E0-75E27F7501D7}"/>
          </ac:spMkLst>
        </pc:spChg>
        <pc:spChg chg="mod topLvl">
          <ac:chgData name="Amal R Babu" userId="3a292d0a-112b-4bc3-bf38-7771656893d2" providerId="ADAL" clId="{80006144-A935-45D5-8335-0B32FF07B4EB}" dt="2022-05-10T11:51:22.046" v="475" actId="1076"/>
          <ac:spMkLst>
            <pc:docMk/>
            <pc:sldMk cId="2736772232" sldId="260"/>
            <ac:spMk id="6" creationId="{25588518-34AA-9E89-F28F-E18F6412C236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9" creationId="{23DDBE6B-E2CB-A9E9-46CB-E655D1964CBA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10" creationId="{40D66EB1-1727-E20D-A392-3FE2EC009E37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12" creationId="{30E1F0DE-CF5B-F679-704C-341D13A185D2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13" creationId="{4D8E670F-8EA1-3C52-AE1D-05E4031CE8DB}"/>
          </ac:spMkLst>
        </pc:spChg>
        <pc:spChg chg="add mod topLvl">
          <ac:chgData name="Amal R Babu" userId="3a292d0a-112b-4bc3-bf38-7771656893d2" providerId="ADAL" clId="{80006144-A935-45D5-8335-0B32FF07B4EB}" dt="2022-05-10T11:51:22.046" v="475" actId="1076"/>
          <ac:spMkLst>
            <pc:docMk/>
            <pc:sldMk cId="2736772232" sldId="260"/>
            <ac:spMk id="15" creationId="{0BA86EA5-98E5-3591-AB57-C83FBCEB98CC}"/>
          </ac:spMkLst>
        </pc:spChg>
        <pc:spChg chg="add mod topLvl">
          <ac:chgData name="Amal R Babu" userId="3a292d0a-112b-4bc3-bf38-7771656893d2" providerId="ADAL" clId="{80006144-A935-45D5-8335-0B32FF07B4EB}" dt="2022-05-10T11:56:26.997" v="553" actId="20577"/>
          <ac:spMkLst>
            <pc:docMk/>
            <pc:sldMk cId="2736772232" sldId="260"/>
            <ac:spMk id="16" creationId="{E6780670-9FB1-568A-9A29-BE22B63865F4}"/>
          </ac:spMkLst>
        </pc:spChg>
        <pc:spChg chg="add mod topLvl">
          <ac:chgData name="Amal R Babu" userId="3a292d0a-112b-4bc3-bf38-7771656893d2" providerId="ADAL" clId="{80006144-A935-45D5-8335-0B32FF07B4EB}" dt="2022-05-10T11:56:34.140" v="561" actId="14100"/>
          <ac:spMkLst>
            <pc:docMk/>
            <pc:sldMk cId="2736772232" sldId="260"/>
            <ac:spMk id="17" creationId="{1D298148-AD16-B202-7CEA-3382486F8AAB}"/>
          </ac:spMkLst>
        </pc:spChg>
        <pc:spChg chg="add del mod ord">
          <ac:chgData name="Amal R Babu" userId="3a292d0a-112b-4bc3-bf38-7771656893d2" providerId="ADAL" clId="{80006144-A935-45D5-8335-0B32FF07B4EB}" dt="2022-05-10T11:47:18.436" v="408" actId="931"/>
          <ac:spMkLst>
            <pc:docMk/>
            <pc:sldMk cId="2736772232" sldId="260"/>
            <ac:spMk id="18" creationId="{475992DB-7160-227D-139A-EFA6AF632FA2}"/>
          </ac:spMkLst>
        </pc:spChg>
        <pc:spChg chg="add del mod">
          <ac:chgData name="Amal R Babu" userId="3a292d0a-112b-4bc3-bf38-7771656893d2" providerId="ADAL" clId="{80006144-A935-45D5-8335-0B32FF07B4EB}" dt="2022-05-10T11:47:58.644" v="415" actId="478"/>
          <ac:spMkLst>
            <pc:docMk/>
            <pc:sldMk cId="2736772232" sldId="260"/>
            <ac:spMk id="21" creationId="{2962773D-B2B6-ADEC-9113-D2D00490FA7F}"/>
          </ac:spMkLst>
        </pc:spChg>
        <pc:spChg chg="add mod topLvl">
          <ac:chgData name="Amal R Babu" userId="3a292d0a-112b-4bc3-bf38-7771656893d2" providerId="ADAL" clId="{80006144-A935-45D5-8335-0B32FF07B4EB}" dt="2022-05-10T11:56:14.713" v="540" actId="12788"/>
          <ac:spMkLst>
            <pc:docMk/>
            <pc:sldMk cId="2736772232" sldId="260"/>
            <ac:spMk id="22" creationId="{04325437-FECA-AAF3-2EF6-19CBCC49C1E7}"/>
          </ac:spMkLst>
        </pc:spChg>
        <pc:spChg chg="add mod topLvl">
          <ac:chgData name="Amal R Babu" userId="3a292d0a-112b-4bc3-bf38-7771656893d2" providerId="ADAL" clId="{80006144-A935-45D5-8335-0B32FF07B4EB}" dt="2022-05-10T11:51:22.046" v="475" actId="1076"/>
          <ac:spMkLst>
            <pc:docMk/>
            <pc:sldMk cId="2736772232" sldId="260"/>
            <ac:spMk id="23" creationId="{8DF82B46-8156-D874-5DB2-DB38567EFB92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27" creationId="{2C26287F-A29D-D78B-AA78-12386915AD39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28" creationId="{AD203135-7C5B-9B4E-2BB4-65E310A5774A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29" creationId="{FB080221-53AB-F495-B62E-53073D5F3C99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30" creationId="{2D4A31E3-813C-D6FB-F625-5A3CDF742A0C}"/>
          </ac:spMkLst>
        </pc:spChg>
        <pc:spChg chg="add mod topLvl">
          <ac:chgData name="Amal R Babu" userId="3a292d0a-112b-4bc3-bf38-7771656893d2" providerId="ADAL" clId="{80006144-A935-45D5-8335-0B32FF07B4EB}" dt="2022-05-10T11:51:22.046" v="475" actId="1076"/>
          <ac:spMkLst>
            <pc:docMk/>
            <pc:sldMk cId="2736772232" sldId="260"/>
            <ac:spMk id="31" creationId="{1F889DF6-CE39-9DD9-21CC-A7E414481073}"/>
          </ac:spMkLst>
        </pc:spChg>
        <pc:spChg chg="add mod topLvl">
          <ac:chgData name="Amal R Babu" userId="3a292d0a-112b-4bc3-bf38-7771656893d2" providerId="ADAL" clId="{80006144-A935-45D5-8335-0B32FF07B4EB}" dt="2022-05-10T11:56:22.004" v="547" actId="20577"/>
          <ac:spMkLst>
            <pc:docMk/>
            <pc:sldMk cId="2736772232" sldId="260"/>
            <ac:spMk id="32" creationId="{5926C15F-CD43-3093-757E-B8603FA0F76B}"/>
          </ac:spMkLst>
        </pc:spChg>
        <pc:spChg chg="add del mod topLvl">
          <ac:chgData name="Amal R Babu" userId="3a292d0a-112b-4bc3-bf38-7771656893d2" providerId="ADAL" clId="{80006144-A935-45D5-8335-0B32FF07B4EB}" dt="2022-05-10T11:55:03.857" v="530" actId="478"/>
          <ac:spMkLst>
            <pc:docMk/>
            <pc:sldMk cId="2736772232" sldId="260"/>
            <ac:spMk id="33" creationId="{ED848683-221B-8D3F-2940-DCF65D7F3C5A}"/>
          </ac:spMkLst>
        </pc:spChg>
        <pc:spChg chg="add mod topLvl">
          <ac:chgData name="Amal R Babu" userId="3a292d0a-112b-4bc3-bf38-7771656893d2" providerId="ADAL" clId="{80006144-A935-45D5-8335-0B32FF07B4EB}" dt="2022-05-10T11:51:22.046" v="475" actId="1076"/>
          <ac:spMkLst>
            <pc:docMk/>
            <pc:sldMk cId="2736772232" sldId="260"/>
            <ac:spMk id="34" creationId="{5006EAF3-AFD4-1CE8-A248-831F767F41FA}"/>
          </ac:spMkLst>
        </pc:spChg>
        <pc:spChg chg="add mod topLvl">
          <ac:chgData name="Amal R Babu" userId="3a292d0a-112b-4bc3-bf38-7771656893d2" providerId="ADAL" clId="{80006144-A935-45D5-8335-0B32FF07B4EB}" dt="2022-05-10T11:51:22.046" v="475" actId="1076"/>
          <ac:spMkLst>
            <pc:docMk/>
            <pc:sldMk cId="2736772232" sldId="260"/>
            <ac:spMk id="35" creationId="{FFAAC42B-890C-C84A-CE8A-52B1397677A7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39" creationId="{70841742-5F22-55A1-8B22-CCD0A78B9F0C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40" creationId="{0FE163A9-A4EB-2B6A-3B05-53464CD30AE4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41" creationId="{D8025949-4A12-8B1B-A57D-61B273B170F2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42" creationId="{4A524A70-2720-C667-650B-5493B7907706}"/>
          </ac:spMkLst>
        </pc:spChg>
        <pc:spChg chg="add mod topLvl">
          <ac:chgData name="Amal R Babu" userId="3a292d0a-112b-4bc3-bf38-7771656893d2" providerId="ADAL" clId="{80006144-A935-45D5-8335-0B32FF07B4EB}" dt="2022-05-10T11:51:22.046" v="475" actId="1076"/>
          <ac:spMkLst>
            <pc:docMk/>
            <pc:sldMk cId="2736772232" sldId="260"/>
            <ac:spMk id="43" creationId="{0AB1A994-3560-35FD-C6A4-3F298ED6D229}"/>
          </ac:spMkLst>
        </pc:spChg>
        <pc:spChg chg="add mod topLvl">
          <ac:chgData name="Amal R Babu" userId="3a292d0a-112b-4bc3-bf38-7771656893d2" providerId="ADAL" clId="{80006144-A935-45D5-8335-0B32FF07B4EB}" dt="2022-05-10T11:53:38.879" v="525" actId="14100"/>
          <ac:spMkLst>
            <pc:docMk/>
            <pc:sldMk cId="2736772232" sldId="260"/>
            <ac:spMk id="44" creationId="{4588ADE0-5F6E-4BAA-722F-987DFBD91C6F}"/>
          </ac:spMkLst>
        </pc:spChg>
        <pc:spChg chg="add mod topLvl">
          <ac:chgData name="Amal R Babu" userId="3a292d0a-112b-4bc3-bf38-7771656893d2" providerId="ADAL" clId="{80006144-A935-45D5-8335-0B32FF07B4EB}" dt="2022-05-10T11:55:22.675" v="536" actId="20577"/>
          <ac:spMkLst>
            <pc:docMk/>
            <pc:sldMk cId="2736772232" sldId="260"/>
            <ac:spMk id="45" creationId="{E7333221-77A8-12BA-7CE1-1A26732A81D4}"/>
          </ac:spMkLst>
        </pc:spChg>
        <pc:spChg chg="add mod topLvl">
          <ac:chgData name="Amal R Babu" userId="3a292d0a-112b-4bc3-bf38-7771656893d2" providerId="ADAL" clId="{80006144-A935-45D5-8335-0B32FF07B4EB}" dt="2022-05-10T11:53:30.448" v="517" actId="12788"/>
          <ac:spMkLst>
            <pc:docMk/>
            <pc:sldMk cId="2736772232" sldId="260"/>
            <ac:spMk id="46" creationId="{43668F1E-0ED2-4F27-1652-6152418632BF}"/>
          </ac:spMkLst>
        </pc:spChg>
        <pc:spChg chg="add mod topLvl">
          <ac:chgData name="Amal R Babu" userId="3a292d0a-112b-4bc3-bf38-7771656893d2" providerId="ADAL" clId="{80006144-A935-45D5-8335-0B32FF07B4EB}" dt="2022-05-10T11:51:22.046" v="475" actId="1076"/>
          <ac:spMkLst>
            <pc:docMk/>
            <pc:sldMk cId="2736772232" sldId="260"/>
            <ac:spMk id="47" creationId="{ED6134F5-0AC9-CCD5-AF17-9B190E2A5DDF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51" creationId="{436FDBC8-BB9A-AA5F-AD1E-DFE70064ECE7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52" creationId="{EA4C0896-2754-B94A-F1E5-5DC52B82760D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53" creationId="{0152EFA5-32D0-3EC1-845C-88EF774815B2}"/>
          </ac:spMkLst>
        </pc:spChg>
        <pc:spChg chg="mod">
          <ac:chgData name="Amal R Babu" userId="3a292d0a-112b-4bc3-bf38-7771656893d2" providerId="ADAL" clId="{80006144-A935-45D5-8335-0B32FF07B4EB}" dt="2022-05-10T11:49:44.724" v="440" actId="165"/>
          <ac:spMkLst>
            <pc:docMk/>
            <pc:sldMk cId="2736772232" sldId="260"/>
            <ac:spMk id="54" creationId="{B4D4F9FD-636F-2697-6FC2-D10602CFA83F}"/>
          </ac:spMkLst>
        </pc:spChg>
        <pc:spChg chg="add mod topLvl">
          <ac:chgData name="Amal R Babu" userId="3a292d0a-112b-4bc3-bf38-7771656893d2" providerId="ADAL" clId="{80006144-A935-45D5-8335-0B32FF07B4EB}" dt="2022-05-10T11:51:22.046" v="475" actId="1076"/>
          <ac:spMkLst>
            <pc:docMk/>
            <pc:sldMk cId="2736772232" sldId="260"/>
            <ac:spMk id="55" creationId="{41C80586-E6CB-F057-B964-34AF60F13E1F}"/>
          </ac:spMkLst>
        </pc:spChg>
        <pc:spChg chg="add mod topLvl">
          <ac:chgData name="Amal R Babu" userId="3a292d0a-112b-4bc3-bf38-7771656893d2" providerId="ADAL" clId="{80006144-A935-45D5-8335-0B32FF07B4EB}" dt="2022-05-10T11:53:30.448" v="517" actId="12788"/>
          <ac:spMkLst>
            <pc:docMk/>
            <pc:sldMk cId="2736772232" sldId="260"/>
            <ac:spMk id="56" creationId="{85853499-0176-9363-88BD-20796E2C8105}"/>
          </ac:spMkLst>
        </pc:spChg>
        <pc:spChg chg="add mod topLvl">
          <ac:chgData name="Amal R Babu" userId="3a292d0a-112b-4bc3-bf38-7771656893d2" providerId="ADAL" clId="{80006144-A935-45D5-8335-0B32FF07B4EB}" dt="2022-05-10T11:53:13.905" v="506" actId="20577"/>
          <ac:spMkLst>
            <pc:docMk/>
            <pc:sldMk cId="2736772232" sldId="260"/>
            <ac:spMk id="57" creationId="{2A6F30D8-41C2-138A-0005-17EC0C27CFE6}"/>
          </ac:spMkLst>
        </pc:spChg>
        <pc:spChg chg="add del mod">
          <ac:chgData name="Amal R Babu" userId="3a292d0a-112b-4bc3-bf38-7771656893d2" providerId="ADAL" clId="{80006144-A935-45D5-8335-0B32FF07B4EB}" dt="2022-05-10T11:49:17.468" v="427" actId="478"/>
          <ac:spMkLst>
            <pc:docMk/>
            <pc:sldMk cId="2736772232" sldId="260"/>
            <ac:spMk id="59" creationId="{138188AF-6A7A-9159-FFCD-779145922C8A}"/>
          </ac:spMkLst>
        </pc:spChg>
        <pc:spChg chg="add mod">
          <ac:chgData name="Amal R Babu" userId="3a292d0a-112b-4bc3-bf38-7771656893d2" providerId="ADAL" clId="{80006144-A935-45D5-8335-0B32FF07B4EB}" dt="2022-05-10T11:59:37.866" v="628" actId="12788"/>
          <ac:spMkLst>
            <pc:docMk/>
            <pc:sldMk cId="2736772232" sldId="260"/>
            <ac:spMk id="65" creationId="{156BA108-FAFA-DB96-637E-87A18AB0DA3C}"/>
          </ac:spMkLst>
        </pc:spChg>
        <pc:spChg chg="add del mod ord">
          <ac:chgData name="Amal R Babu" userId="3a292d0a-112b-4bc3-bf38-7771656893d2" providerId="ADAL" clId="{80006144-A935-45D5-8335-0B32FF07B4EB}" dt="2022-05-10T11:52:10.730" v="488" actId="931"/>
          <ac:spMkLst>
            <pc:docMk/>
            <pc:sldMk cId="2736772232" sldId="260"/>
            <ac:spMk id="66" creationId="{A43D3DAA-A859-7E87-8729-E83E602AB065}"/>
          </ac:spMkLst>
        </pc:spChg>
        <pc:spChg chg="add del mod ord">
          <ac:chgData name="Amal R Babu" userId="3a292d0a-112b-4bc3-bf38-7771656893d2" providerId="ADAL" clId="{80006144-A935-45D5-8335-0B32FF07B4EB}" dt="2022-05-10T11:52:41.531" v="491" actId="931"/>
          <ac:spMkLst>
            <pc:docMk/>
            <pc:sldMk cId="2736772232" sldId="260"/>
            <ac:spMk id="67" creationId="{8308FDCF-C7ED-F14E-A852-973142A07084}"/>
          </ac:spMkLst>
        </pc:spChg>
        <pc:spChg chg="add del mod ord">
          <ac:chgData name="Amal R Babu" userId="3a292d0a-112b-4bc3-bf38-7771656893d2" providerId="ADAL" clId="{80006144-A935-45D5-8335-0B32FF07B4EB}" dt="2022-05-10T11:52:50.139" v="494" actId="931"/>
          <ac:spMkLst>
            <pc:docMk/>
            <pc:sldMk cId="2736772232" sldId="260"/>
            <ac:spMk id="68" creationId="{CE093CFA-FE11-D955-7883-0DEC79C31329}"/>
          </ac:spMkLst>
        </pc:spChg>
        <pc:spChg chg="add del mod ord">
          <ac:chgData name="Amal R Babu" userId="3a292d0a-112b-4bc3-bf38-7771656893d2" providerId="ADAL" clId="{80006144-A935-45D5-8335-0B32FF07B4EB}" dt="2022-05-10T11:52:53.086" v="495" actId="931"/>
          <ac:spMkLst>
            <pc:docMk/>
            <pc:sldMk cId="2736772232" sldId="260"/>
            <ac:spMk id="69" creationId="{6593A17D-556A-075A-19DC-BCC2AC90C9D0}"/>
          </ac:spMkLst>
        </pc:spChg>
        <pc:spChg chg="add del mod">
          <ac:chgData name="Amal R Babu" userId="3a292d0a-112b-4bc3-bf38-7771656893d2" providerId="ADAL" clId="{80006144-A935-45D5-8335-0B32FF07B4EB}" dt="2022-05-10T11:52:58.009" v="499" actId="931"/>
          <ac:spMkLst>
            <pc:docMk/>
            <pc:sldMk cId="2736772232" sldId="260"/>
            <ac:spMk id="79" creationId="{AAB6F3DA-4B22-1538-6022-2D485F73673F}"/>
          </ac:spMkLst>
        </pc:spChg>
        <pc:spChg chg="add mod">
          <ac:chgData name="Amal R Babu" userId="3a292d0a-112b-4bc3-bf38-7771656893d2" providerId="ADAL" clId="{80006144-A935-45D5-8335-0B32FF07B4EB}" dt="2022-05-10T11:56:14.713" v="540" actId="12788"/>
          <ac:spMkLst>
            <pc:docMk/>
            <pc:sldMk cId="2736772232" sldId="260"/>
            <ac:spMk id="82" creationId="{61A44766-8CF1-DA5D-D61A-D9779B79215C}"/>
          </ac:spMkLst>
        </pc:spChg>
        <pc:spChg chg="add del mod">
          <ac:chgData name="Amal R Babu" userId="3a292d0a-112b-4bc3-bf38-7771656893d2" providerId="ADAL" clId="{80006144-A935-45D5-8335-0B32FF07B4EB}" dt="2022-05-10T11:56:46.036" v="563" actId="931"/>
          <ac:spMkLst>
            <pc:docMk/>
            <pc:sldMk cId="2736772232" sldId="260"/>
            <ac:spMk id="84" creationId="{8C8BD68F-3860-DB59-EB6E-79B863FCAB57}"/>
          </ac:spMkLst>
        </pc:spChg>
        <pc:spChg chg="add del mod">
          <ac:chgData name="Amal R Babu" userId="3a292d0a-112b-4bc3-bf38-7771656893d2" providerId="ADAL" clId="{80006144-A935-45D5-8335-0B32FF07B4EB}" dt="2022-05-10T11:56:51.445" v="567" actId="931"/>
          <ac:spMkLst>
            <pc:docMk/>
            <pc:sldMk cId="2736772232" sldId="260"/>
            <ac:spMk id="88" creationId="{21594921-6720-0F90-F646-C4F6BFBF58C1}"/>
          </ac:spMkLst>
        </pc:spChg>
        <pc:grpChg chg="del mod">
          <ac:chgData name="Amal R Babu" userId="3a292d0a-112b-4bc3-bf38-7771656893d2" providerId="ADAL" clId="{80006144-A935-45D5-8335-0B32FF07B4EB}" dt="2022-05-10T11:43:32.934" v="349" actId="165"/>
          <ac:grpSpMkLst>
            <pc:docMk/>
            <pc:sldMk cId="2736772232" sldId="260"/>
            <ac:grpSpMk id="4" creationId="{02955246-C786-FD54-EC8E-74593A22D1CB}"/>
          </ac:grpSpMkLst>
        </pc:grpChg>
        <pc:grpChg chg="mod topLvl">
          <ac:chgData name="Amal R Babu" userId="3a292d0a-112b-4bc3-bf38-7771656893d2" providerId="ADAL" clId="{80006144-A935-45D5-8335-0B32FF07B4EB}" dt="2022-05-10T11:51:22.046" v="475" actId="1076"/>
          <ac:grpSpMkLst>
            <pc:docMk/>
            <pc:sldMk cId="2736772232" sldId="260"/>
            <ac:grpSpMk id="7" creationId="{2B118995-07CE-DB85-13FE-27B0B47B7116}"/>
          </ac:grpSpMkLst>
        </pc:grpChg>
        <pc:grpChg chg="mod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8" creationId="{C2C5D0F1-D576-A92A-9354-009ADCD5586D}"/>
          </ac:grpSpMkLst>
        </pc:grpChg>
        <pc:grpChg chg="mod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11" creationId="{CECA01C1-8437-B3A5-6A5C-217A5B135627}"/>
          </ac:grpSpMkLst>
        </pc:grpChg>
        <pc:grpChg chg="add del mod">
          <ac:chgData name="Amal R Babu" userId="3a292d0a-112b-4bc3-bf38-7771656893d2" providerId="ADAL" clId="{80006144-A935-45D5-8335-0B32FF07B4EB}" dt="2022-05-10T11:44:46.124" v="363" actId="165"/>
          <ac:grpSpMkLst>
            <pc:docMk/>
            <pc:sldMk cId="2736772232" sldId="260"/>
            <ac:grpSpMk id="14" creationId="{2A5B8718-7B83-2AAF-F5E7-BE6032DCBB2C}"/>
          </ac:grpSpMkLst>
        </pc:grpChg>
        <pc:grpChg chg="add mod topLvl">
          <ac:chgData name="Amal R Babu" userId="3a292d0a-112b-4bc3-bf38-7771656893d2" providerId="ADAL" clId="{80006144-A935-45D5-8335-0B32FF07B4EB}" dt="2022-05-10T11:51:22.046" v="475" actId="1076"/>
          <ac:grpSpMkLst>
            <pc:docMk/>
            <pc:sldMk cId="2736772232" sldId="260"/>
            <ac:grpSpMk id="24" creationId="{1D989D11-9E3C-C0DB-1C39-086B78D5D820}"/>
          </ac:grpSpMkLst>
        </pc:grpChg>
        <pc:grpChg chg="mod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25" creationId="{7B1FBEF1-D5CF-6F82-22EF-EA7E2AAB39E8}"/>
          </ac:grpSpMkLst>
        </pc:grpChg>
        <pc:grpChg chg="mod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26" creationId="{CA8C51E0-D739-8C50-7A3D-C6B2A82E69E2}"/>
          </ac:grpSpMkLst>
        </pc:grpChg>
        <pc:grpChg chg="add mod topLvl">
          <ac:chgData name="Amal R Babu" userId="3a292d0a-112b-4bc3-bf38-7771656893d2" providerId="ADAL" clId="{80006144-A935-45D5-8335-0B32FF07B4EB}" dt="2022-05-10T11:51:22.046" v="475" actId="1076"/>
          <ac:grpSpMkLst>
            <pc:docMk/>
            <pc:sldMk cId="2736772232" sldId="260"/>
            <ac:grpSpMk id="36" creationId="{0B88D73C-ED42-235F-8CE3-EF40C99900E6}"/>
          </ac:grpSpMkLst>
        </pc:grpChg>
        <pc:grpChg chg="mod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37" creationId="{6432B239-B9AD-A3B5-09E3-48325418E0AC}"/>
          </ac:grpSpMkLst>
        </pc:grpChg>
        <pc:grpChg chg="mod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38" creationId="{7DEDC879-017A-C2F5-F49E-7FB22D97721D}"/>
          </ac:grpSpMkLst>
        </pc:grpChg>
        <pc:grpChg chg="add mod topLvl">
          <ac:chgData name="Amal R Babu" userId="3a292d0a-112b-4bc3-bf38-7771656893d2" providerId="ADAL" clId="{80006144-A935-45D5-8335-0B32FF07B4EB}" dt="2022-05-10T11:51:22.046" v="475" actId="1076"/>
          <ac:grpSpMkLst>
            <pc:docMk/>
            <pc:sldMk cId="2736772232" sldId="260"/>
            <ac:grpSpMk id="48" creationId="{32C5FCD1-9A85-4DCA-077C-260C7C68D98F}"/>
          </ac:grpSpMkLst>
        </pc:grpChg>
        <pc:grpChg chg="mod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49" creationId="{85796F6E-1DA0-21E5-266B-40D24571175B}"/>
          </ac:grpSpMkLst>
        </pc:grpChg>
        <pc:grpChg chg="mod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50" creationId="{45250C6E-43EF-3331-4579-309FA56735EF}"/>
          </ac:grpSpMkLst>
        </pc:grpChg>
        <pc:grpChg chg="add del mod topLvl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60" creationId="{6DDF81D1-679A-73A2-3273-82CD9EBDC52B}"/>
          </ac:grpSpMkLst>
        </pc:grpChg>
        <pc:grpChg chg="add del mod topLvl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61" creationId="{CB3E614C-7BCC-E569-DC81-2BA9D20E3AF0}"/>
          </ac:grpSpMkLst>
        </pc:grpChg>
        <pc:grpChg chg="add del mod topLvl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62" creationId="{CFD45221-C320-63F8-583C-2BC8CBADDDA0}"/>
          </ac:grpSpMkLst>
        </pc:grpChg>
        <pc:grpChg chg="add del mod topLvl">
          <ac:chgData name="Amal R Babu" userId="3a292d0a-112b-4bc3-bf38-7771656893d2" providerId="ADAL" clId="{80006144-A935-45D5-8335-0B32FF07B4EB}" dt="2022-05-10T11:49:44.724" v="440" actId="165"/>
          <ac:grpSpMkLst>
            <pc:docMk/>
            <pc:sldMk cId="2736772232" sldId="260"/>
            <ac:grpSpMk id="63" creationId="{0CB7E243-4A9C-5B06-6897-65D2C34619F2}"/>
          </ac:grpSpMkLst>
        </pc:grpChg>
        <pc:grpChg chg="add del mod">
          <ac:chgData name="Amal R Babu" userId="3a292d0a-112b-4bc3-bf38-7771656893d2" providerId="ADAL" clId="{80006144-A935-45D5-8335-0B32FF07B4EB}" dt="2022-05-10T11:49:40.841" v="439" actId="165"/>
          <ac:grpSpMkLst>
            <pc:docMk/>
            <pc:sldMk cId="2736772232" sldId="260"/>
            <ac:grpSpMk id="64" creationId="{EAF1BFF6-27DC-B321-7CCB-561AD461A4F1}"/>
          </ac:grpSpMkLst>
        </pc:grpChg>
        <pc:picChg chg="add del mod">
          <ac:chgData name="Amal R Babu" userId="3a292d0a-112b-4bc3-bf38-7771656893d2" providerId="ADAL" clId="{80006144-A935-45D5-8335-0B32FF07B4EB}" dt="2022-05-10T11:43:31.445" v="348" actId="27803"/>
          <ac:picMkLst>
            <pc:docMk/>
            <pc:sldMk cId="2736772232" sldId="260"/>
            <ac:picMk id="3" creationId="{0A17B5EB-4FA3-C306-A56A-354D528CAD43}"/>
          </ac:picMkLst>
        </pc:picChg>
        <pc:picChg chg="add del mod">
          <ac:chgData name="Amal R Babu" userId="3a292d0a-112b-4bc3-bf38-7771656893d2" providerId="ADAL" clId="{80006144-A935-45D5-8335-0B32FF07B4EB}" dt="2022-05-10T11:49:15.873" v="426" actId="478"/>
          <ac:picMkLst>
            <pc:docMk/>
            <pc:sldMk cId="2736772232" sldId="260"/>
            <ac:picMk id="20" creationId="{735BF5B5-81CF-9687-30B4-D921301B4ECE}"/>
          </ac:picMkLst>
        </pc:picChg>
        <pc:picChg chg="add del mod">
          <ac:chgData name="Amal R Babu" userId="3a292d0a-112b-4bc3-bf38-7771656893d2" providerId="ADAL" clId="{80006144-A935-45D5-8335-0B32FF07B4EB}" dt="2022-05-10T11:56:35.512" v="562" actId="478"/>
          <ac:picMkLst>
            <pc:docMk/>
            <pc:sldMk cId="2736772232" sldId="260"/>
            <ac:picMk id="71" creationId="{3FFF10A5-C0D4-71D1-6F67-B63BB7C0A71D}"/>
          </ac:picMkLst>
        </pc:picChg>
        <pc:picChg chg="add del mod">
          <ac:chgData name="Amal R Babu" userId="3a292d0a-112b-4bc3-bf38-7771656893d2" providerId="ADAL" clId="{80006144-A935-45D5-8335-0B32FF07B4EB}" dt="2022-05-10T11:56:47.797" v="564" actId="478"/>
          <ac:picMkLst>
            <pc:docMk/>
            <pc:sldMk cId="2736772232" sldId="260"/>
            <ac:picMk id="73" creationId="{FBC28DE4-81DA-4BF8-02FA-BC35C118E995}"/>
          </ac:picMkLst>
        </pc:picChg>
        <pc:picChg chg="add mod">
          <ac:chgData name="Amal R Babu" userId="3a292d0a-112b-4bc3-bf38-7771656893d2" providerId="ADAL" clId="{80006144-A935-45D5-8335-0B32FF07B4EB}" dt="2022-05-10T11:52:54.236" v="496" actId="27614"/>
          <ac:picMkLst>
            <pc:docMk/>
            <pc:sldMk cId="2736772232" sldId="260"/>
            <ac:picMk id="75" creationId="{8C3993A4-BA34-DC46-D32D-8B66BE99F081}"/>
          </ac:picMkLst>
        </pc:picChg>
        <pc:picChg chg="add del mod">
          <ac:chgData name="Amal R Babu" userId="3a292d0a-112b-4bc3-bf38-7771656893d2" providerId="ADAL" clId="{80006144-A935-45D5-8335-0B32FF07B4EB}" dt="2022-05-10T11:52:55.237" v="498" actId="478"/>
          <ac:picMkLst>
            <pc:docMk/>
            <pc:sldMk cId="2736772232" sldId="260"/>
            <ac:picMk id="77" creationId="{B90C3761-4CB6-0530-114D-3A86980942A8}"/>
          </ac:picMkLst>
        </pc:picChg>
        <pc:picChg chg="add mod">
          <ac:chgData name="Amal R Babu" userId="3a292d0a-112b-4bc3-bf38-7771656893d2" providerId="ADAL" clId="{80006144-A935-45D5-8335-0B32FF07B4EB}" dt="2022-05-10T11:53:00.289" v="500" actId="27614"/>
          <ac:picMkLst>
            <pc:docMk/>
            <pc:sldMk cId="2736772232" sldId="260"/>
            <ac:picMk id="81" creationId="{55182D30-C9A6-86AE-7F02-FF02DEAFA812}"/>
          </ac:picMkLst>
        </pc:picChg>
        <pc:picChg chg="add mod">
          <ac:chgData name="Amal R Babu" userId="3a292d0a-112b-4bc3-bf38-7771656893d2" providerId="ADAL" clId="{80006144-A935-45D5-8335-0B32FF07B4EB}" dt="2022-05-10T11:56:50.134" v="565" actId="27614"/>
          <ac:picMkLst>
            <pc:docMk/>
            <pc:sldMk cId="2736772232" sldId="260"/>
            <ac:picMk id="86" creationId="{E3E6FC7C-2DDD-DF36-6704-11A895B762AC}"/>
          </ac:picMkLst>
        </pc:picChg>
        <pc:picChg chg="add mod">
          <ac:chgData name="Amal R Babu" userId="3a292d0a-112b-4bc3-bf38-7771656893d2" providerId="ADAL" clId="{80006144-A935-45D5-8335-0B32FF07B4EB}" dt="2022-05-10T11:56:53.138" v="568" actId="27614"/>
          <ac:picMkLst>
            <pc:docMk/>
            <pc:sldMk cId="2736772232" sldId="260"/>
            <ac:picMk id="90" creationId="{706779F5-4E54-81BC-C4A3-4073200DE389}"/>
          </ac:picMkLst>
        </pc:picChg>
      </pc:sldChg>
      <pc:sldChg chg="new del">
        <pc:chgData name="Amal R Babu" userId="3a292d0a-112b-4bc3-bf38-7771656893d2" providerId="ADAL" clId="{80006144-A935-45D5-8335-0B32FF07B4EB}" dt="2022-05-10T12:28:49.122" v="670" actId="47"/>
        <pc:sldMkLst>
          <pc:docMk/>
          <pc:sldMk cId="3376755808" sldId="261"/>
        </pc:sldMkLst>
      </pc:sldChg>
      <pc:sldMasterChg chg="addSp delSp modSp mod addSldLayout modSldLayout">
        <pc:chgData name="Amal R Babu" userId="3a292d0a-112b-4bc3-bf38-7771656893d2" providerId="ADAL" clId="{80006144-A935-45D5-8335-0B32FF07B4EB}" dt="2022-05-10T11:52:03.636" v="486"/>
        <pc:sldMasterMkLst>
          <pc:docMk/>
          <pc:sldMasterMk cId="326210989" sldId="2147483648"/>
        </pc:sldMasterMkLst>
        <pc:spChg chg="del">
          <ac:chgData name="Amal R Babu" userId="3a292d0a-112b-4bc3-bf38-7771656893d2" providerId="ADAL" clId="{80006144-A935-45D5-8335-0B32FF07B4EB}" dt="2022-05-10T09:14:01.709" v="159" actId="478"/>
          <ac:spMkLst>
            <pc:docMk/>
            <pc:sldMasterMk cId="326210989" sldId="2147483648"/>
            <ac:spMk id="2" creationId="{26A6C60A-7AFD-8E5F-6C27-B4A7EFA6D123}"/>
          </ac:spMkLst>
        </pc:spChg>
        <pc:spChg chg="del">
          <ac:chgData name="Amal R Babu" userId="3a292d0a-112b-4bc3-bf38-7771656893d2" providerId="ADAL" clId="{80006144-A935-45D5-8335-0B32FF07B4EB}" dt="2022-05-10T09:14:01.709" v="159" actId="478"/>
          <ac:spMkLst>
            <pc:docMk/>
            <pc:sldMasterMk cId="326210989" sldId="2147483648"/>
            <ac:spMk id="3" creationId="{4834333B-F516-21AE-DB36-3F639C2C1634}"/>
          </ac:spMkLst>
        </pc:spChg>
        <pc:spChg chg="del">
          <ac:chgData name="Amal R Babu" userId="3a292d0a-112b-4bc3-bf38-7771656893d2" providerId="ADAL" clId="{80006144-A935-45D5-8335-0B32FF07B4EB}" dt="2022-05-10T09:14:01.709" v="159" actId="478"/>
          <ac:spMkLst>
            <pc:docMk/>
            <pc:sldMasterMk cId="326210989" sldId="2147483648"/>
            <ac:spMk id="4" creationId="{831EA2F3-B9F8-FF13-CF3F-042951669E0C}"/>
          </ac:spMkLst>
        </pc:spChg>
        <pc:spChg chg="del">
          <ac:chgData name="Amal R Babu" userId="3a292d0a-112b-4bc3-bf38-7771656893d2" providerId="ADAL" clId="{80006144-A935-45D5-8335-0B32FF07B4EB}" dt="2022-05-10T09:14:01.709" v="159" actId="478"/>
          <ac:spMkLst>
            <pc:docMk/>
            <pc:sldMasterMk cId="326210989" sldId="2147483648"/>
            <ac:spMk id="5" creationId="{6A95CF6D-12CE-DB96-41E1-0F687430BAD6}"/>
          </ac:spMkLst>
        </pc:spChg>
        <pc:spChg chg="del">
          <ac:chgData name="Amal R Babu" userId="3a292d0a-112b-4bc3-bf38-7771656893d2" providerId="ADAL" clId="{80006144-A935-45D5-8335-0B32FF07B4EB}" dt="2022-05-10T09:14:01.709" v="159" actId="478"/>
          <ac:spMkLst>
            <pc:docMk/>
            <pc:sldMasterMk cId="326210989" sldId="2147483648"/>
            <ac:spMk id="6" creationId="{FBDD4DEA-DC73-3757-249C-0922A4E7408B}"/>
          </ac:spMkLst>
        </pc:spChg>
        <pc:picChg chg="add mod">
          <ac:chgData name="Amal R Babu" userId="3a292d0a-112b-4bc3-bf38-7771656893d2" providerId="ADAL" clId="{80006144-A935-45D5-8335-0B32FF07B4EB}" dt="2022-05-10T09:14:02.084" v="160"/>
          <ac:picMkLst>
            <pc:docMk/>
            <pc:sldMasterMk cId="326210989" sldId="2147483648"/>
            <ac:picMk id="7" creationId="{D9F79D9E-6A8E-CC9C-771D-9929D66B90ED}"/>
          </ac:picMkLst>
        </pc:picChg>
        <pc:sldLayoutChg chg="addSp delSp modSp add mod modTransition">
          <pc:chgData name="Amal R Babu" userId="3a292d0a-112b-4bc3-bf38-7771656893d2" providerId="ADAL" clId="{80006144-A935-45D5-8335-0B32FF07B4EB}" dt="2022-05-10T11:52:03.636" v="486"/>
          <pc:sldLayoutMkLst>
            <pc:docMk/>
            <pc:sldMasterMk cId="326210989" sldId="2147483648"/>
            <pc:sldLayoutMk cId="1871960012" sldId="2147483660"/>
          </pc:sldLayoutMkLst>
          <pc:spChg chg="del">
            <ac:chgData name="Amal R Babu" userId="3a292d0a-112b-4bc3-bf38-7771656893d2" providerId="ADAL" clId="{80006144-A935-45D5-8335-0B32FF07B4EB}" dt="2022-05-10T11:46:24.978" v="403" actId="478"/>
            <ac:spMkLst>
              <pc:docMk/>
              <pc:sldMasterMk cId="326210989" sldId="2147483648"/>
              <pc:sldLayoutMk cId="1871960012" sldId="2147483660"/>
              <ac:spMk id="2" creationId="{5E69EF6D-65D4-EED0-7719-EE8EB926496B}"/>
            </ac:spMkLst>
          </pc:spChg>
          <pc:spChg chg="del">
            <ac:chgData name="Amal R Babu" userId="3a292d0a-112b-4bc3-bf38-7771656893d2" providerId="ADAL" clId="{80006144-A935-45D5-8335-0B32FF07B4EB}" dt="2022-05-10T11:46:24.978" v="403" actId="478"/>
            <ac:spMkLst>
              <pc:docMk/>
              <pc:sldMasterMk cId="326210989" sldId="2147483648"/>
              <pc:sldLayoutMk cId="1871960012" sldId="2147483660"/>
              <ac:spMk id="3" creationId="{007BC449-AFF4-D8D1-6242-E31944940B7B}"/>
            </ac:spMkLst>
          </pc:spChg>
          <pc:spChg chg="del">
            <ac:chgData name="Amal R Babu" userId="3a292d0a-112b-4bc3-bf38-7771656893d2" providerId="ADAL" clId="{80006144-A935-45D5-8335-0B32FF07B4EB}" dt="2022-05-10T11:46:24.978" v="403" actId="478"/>
            <ac:spMkLst>
              <pc:docMk/>
              <pc:sldMasterMk cId="326210989" sldId="2147483648"/>
              <pc:sldLayoutMk cId="1871960012" sldId="2147483660"/>
              <ac:spMk id="4" creationId="{62705749-2C0F-0E69-35B5-75868EA9A0A4}"/>
            </ac:spMkLst>
          </pc:spChg>
          <pc:spChg chg="add del mod">
            <ac:chgData name="Amal R Babu" userId="3a292d0a-112b-4bc3-bf38-7771656893d2" providerId="ADAL" clId="{80006144-A935-45D5-8335-0B32FF07B4EB}" dt="2022-05-10T11:46:39.058" v="406"/>
            <ac:spMkLst>
              <pc:docMk/>
              <pc:sldMasterMk cId="326210989" sldId="2147483648"/>
              <pc:sldLayoutMk cId="1871960012" sldId="2147483660"/>
              <ac:spMk id="5" creationId="{FA159358-79B4-CCEC-B6C4-F6334AAB95A5}"/>
            </ac:spMkLst>
          </pc:spChg>
          <pc:spChg chg="add del">
            <ac:chgData name="Amal R Babu" userId="3a292d0a-112b-4bc3-bf38-7771656893d2" providerId="ADAL" clId="{80006144-A935-45D5-8335-0B32FF07B4EB}" dt="2022-05-10T11:46:29.015" v="405" actId="11529"/>
            <ac:spMkLst>
              <pc:docMk/>
              <pc:sldMasterMk cId="326210989" sldId="2147483648"/>
              <pc:sldLayoutMk cId="1871960012" sldId="2147483660"/>
              <ac:spMk id="6" creationId="{D4869BF4-BC78-D2AD-84CD-7D267B0648A2}"/>
            </ac:spMkLst>
          </pc:spChg>
          <pc:spChg chg="add del mod">
            <ac:chgData name="Amal R Babu" userId="3a292d0a-112b-4bc3-bf38-7771656893d2" providerId="ADAL" clId="{80006144-A935-45D5-8335-0B32FF07B4EB}" dt="2022-05-10T11:46:39.058" v="406"/>
            <ac:spMkLst>
              <pc:docMk/>
              <pc:sldMasterMk cId="326210989" sldId="2147483648"/>
              <pc:sldLayoutMk cId="1871960012" sldId="2147483660"/>
              <ac:spMk id="7" creationId="{3118E2DA-6121-3131-F35E-46DD59435EBD}"/>
            </ac:spMkLst>
          </pc:spChg>
          <pc:spChg chg="del mod">
            <ac:chgData name="Amal R Babu" userId="3a292d0a-112b-4bc3-bf38-7771656893d2" providerId="ADAL" clId="{80006144-A935-45D5-8335-0B32FF07B4EB}" dt="2022-05-10T11:51:36.246" v="477" actId="478"/>
            <ac:spMkLst>
              <pc:docMk/>
              <pc:sldMasterMk cId="326210989" sldId="2147483648"/>
              <pc:sldLayoutMk cId="1871960012" sldId="2147483660"/>
              <ac:spMk id="8" creationId="{E7200957-A773-D126-8DFB-7935C0CBC9F9}"/>
            </ac:spMkLst>
          </pc:spChg>
          <pc:spChg chg="add del mod">
            <ac:chgData name="Amal R Babu" userId="3a292d0a-112b-4bc3-bf38-7771656893d2" providerId="ADAL" clId="{80006144-A935-45D5-8335-0B32FF07B4EB}" dt="2022-05-10T11:51:43.834" v="480"/>
            <ac:spMkLst>
              <pc:docMk/>
              <pc:sldMasterMk cId="326210989" sldId="2147483648"/>
              <pc:sldLayoutMk cId="1871960012" sldId="2147483660"/>
              <ac:spMk id="9" creationId="{F38964E8-03A0-44B4-A497-083F9F4D5A75}"/>
            </ac:spMkLst>
          </pc:spChg>
          <pc:spChg chg="add del mod">
            <ac:chgData name="Amal R Babu" userId="3a292d0a-112b-4bc3-bf38-7771656893d2" providerId="ADAL" clId="{80006144-A935-45D5-8335-0B32FF07B4EB}" dt="2022-05-10T11:51:51.147" v="482"/>
            <ac:spMkLst>
              <pc:docMk/>
              <pc:sldMasterMk cId="326210989" sldId="2147483648"/>
              <pc:sldLayoutMk cId="1871960012" sldId="2147483660"/>
              <ac:spMk id="10" creationId="{73D6249E-CEAE-5212-5EFE-304B545C7846}"/>
            </ac:spMkLst>
          </pc:spChg>
          <pc:spChg chg="add del mod">
            <ac:chgData name="Amal R Babu" userId="3a292d0a-112b-4bc3-bf38-7771656893d2" providerId="ADAL" clId="{80006144-A935-45D5-8335-0B32FF07B4EB}" dt="2022-05-10T11:51:57.780" v="484"/>
            <ac:spMkLst>
              <pc:docMk/>
              <pc:sldMasterMk cId="326210989" sldId="2147483648"/>
              <pc:sldLayoutMk cId="1871960012" sldId="2147483660"/>
              <ac:spMk id="11" creationId="{9302B04F-E7E0-9649-105E-2236AD3234C2}"/>
            </ac:spMkLst>
          </pc:spChg>
          <pc:spChg chg="add del mod">
            <ac:chgData name="Amal R Babu" userId="3a292d0a-112b-4bc3-bf38-7771656893d2" providerId="ADAL" clId="{80006144-A935-45D5-8335-0B32FF07B4EB}" dt="2022-05-10T11:52:03.636" v="486"/>
            <ac:spMkLst>
              <pc:docMk/>
              <pc:sldMasterMk cId="326210989" sldId="2147483648"/>
              <pc:sldLayoutMk cId="1871960012" sldId="2147483660"/>
              <ac:spMk id="12" creationId="{EABE2D73-06DB-219C-10AB-4479EE796990}"/>
            </ac:spMkLst>
          </pc:spChg>
          <pc:spChg chg="add del">
            <ac:chgData name="Amal R Babu" userId="3a292d0a-112b-4bc3-bf38-7771656893d2" providerId="ADAL" clId="{80006144-A935-45D5-8335-0B32FF07B4EB}" dt="2022-05-10T11:51:40.183" v="479" actId="11529"/>
            <ac:spMkLst>
              <pc:docMk/>
              <pc:sldMasterMk cId="326210989" sldId="2147483648"/>
              <pc:sldLayoutMk cId="1871960012" sldId="2147483660"/>
              <ac:spMk id="13" creationId="{9053B0A1-59E5-4271-AA7D-E5D149E6136C}"/>
            </ac:spMkLst>
          </pc:spChg>
          <pc:spChg chg="add del mod">
            <ac:chgData name="Amal R Babu" userId="3a292d0a-112b-4bc3-bf38-7771656893d2" providerId="ADAL" clId="{80006144-A935-45D5-8335-0B32FF07B4EB}" dt="2022-05-10T11:51:43.834" v="480"/>
            <ac:spMkLst>
              <pc:docMk/>
              <pc:sldMasterMk cId="326210989" sldId="2147483648"/>
              <pc:sldLayoutMk cId="1871960012" sldId="2147483660"/>
              <ac:spMk id="14" creationId="{E249C897-1FBB-0C52-DEFB-E97CB7B4E153}"/>
            </ac:spMkLst>
          </pc:spChg>
          <pc:spChg chg="mod">
            <ac:chgData name="Amal R Babu" userId="3a292d0a-112b-4bc3-bf38-7771656893d2" providerId="ADAL" clId="{80006144-A935-45D5-8335-0B32FF07B4EB}" dt="2022-05-10T11:51:43.834" v="480"/>
            <ac:spMkLst>
              <pc:docMk/>
              <pc:sldMasterMk cId="326210989" sldId="2147483648"/>
              <pc:sldLayoutMk cId="1871960012" sldId="2147483660"/>
              <ac:spMk id="15" creationId="{56D1514A-17EB-C6B9-0463-BC1E64FA7070}"/>
            </ac:spMkLst>
          </pc:spChg>
          <pc:spChg chg="add del">
            <ac:chgData name="Amal R Babu" userId="3a292d0a-112b-4bc3-bf38-7771656893d2" providerId="ADAL" clId="{80006144-A935-45D5-8335-0B32FF07B4EB}" dt="2022-05-10T11:51:47.182" v="481" actId="11529"/>
            <ac:spMkLst>
              <pc:docMk/>
              <pc:sldMasterMk cId="326210989" sldId="2147483648"/>
              <pc:sldLayoutMk cId="1871960012" sldId="2147483660"/>
              <ac:spMk id="16" creationId="{D5110CF0-FF26-2228-066F-6C39AD4DCF1F}"/>
            </ac:spMkLst>
          </pc:spChg>
          <pc:spChg chg="add del mod">
            <ac:chgData name="Amal R Babu" userId="3a292d0a-112b-4bc3-bf38-7771656893d2" providerId="ADAL" clId="{80006144-A935-45D5-8335-0B32FF07B4EB}" dt="2022-05-10T11:51:51.147" v="482"/>
            <ac:spMkLst>
              <pc:docMk/>
              <pc:sldMasterMk cId="326210989" sldId="2147483648"/>
              <pc:sldLayoutMk cId="1871960012" sldId="2147483660"/>
              <ac:spMk id="17" creationId="{FD3B6D83-996B-AAC7-6148-741912E17A33}"/>
            </ac:spMkLst>
          </pc:spChg>
          <pc:spChg chg="mod">
            <ac:chgData name="Amal R Babu" userId="3a292d0a-112b-4bc3-bf38-7771656893d2" providerId="ADAL" clId="{80006144-A935-45D5-8335-0B32FF07B4EB}" dt="2022-05-10T11:51:51.147" v="482"/>
            <ac:spMkLst>
              <pc:docMk/>
              <pc:sldMasterMk cId="326210989" sldId="2147483648"/>
              <pc:sldLayoutMk cId="1871960012" sldId="2147483660"/>
              <ac:spMk id="18" creationId="{DCB3A0AD-5FBD-DB52-4027-8A8BBE7CB1D1}"/>
            </ac:spMkLst>
          </pc:spChg>
          <pc:spChg chg="add del">
            <ac:chgData name="Amal R Babu" userId="3a292d0a-112b-4bc3-bf38-7771656893d2" providerId="ADAL" clId="{80006144-A935-45D5-8335-0B32FF07B4EB}" dt="2022-05-10T11:51:54.142" v="483" actId="11529"/>
            <ac:spMkLst>
              <pc:docMk/>
              <pc:sldMasterMk cId="326210989" sldId="2147483648"/>
              <pc:sldLayoutMk cId="1871960012" sldId="2147483660"/>
              <ac:spMk id="19" creationId="{A6B28891-DF97-B835-A852-B45572FB06C3}"/>
            </ac:spMkLst>
          </pc:spChg>
          <pc:spChg chg="add del mod">
            <ac:chgData name="Amal R Babu" userId="3a292d0a-112b-4bc3-bf38-7771656893d2" providerId="ADAL" clId="{80006144-A935-45D5-8335-0B32FF07B4EB}" dt="2022-05-10T11:51:57.780" v="484"/>
            <ac:spMkLst>
              <pc:docMk/>
              <pc:sldMasterMk cId="326210989" sldId="2147483648"/>
              <pc:sldLayoutMk cId="1871960012" sldId="2147483660"/>
              <ac:spMk id="20" creationId="{0F9BDF95-D63F-1422-FC02-3C689463AA6B}"/>
            </ac:spMkLst>
          </pc:spChg>
          <pc:spChg chg="mod">
            <ac:chgData name="Amal R Babu" userId="3a292d0a-112b-4bc3-bf38-7771656893d2" providerId="ADAL" clId="{80006144-A935-45D5-8335-0B32FF07B4EB}" dt="2022-05-10T11:51:57.780" v="484"/>
            <ac:spMkLst>
              <pc:docMk/>
              <pc:sldMasterMk cId="326210989" sldId="2147483648"/>
              <pc:sldLayoutMk cId="1871960012" sldId="2147483660"/>
              <ac:spMk id="21" creationId="{852CDF47-F941-C346-378A-DEA31C64FF33}"/>
            </ac:spMkLst>
          </pc:spChg>
          <pc:spChg chg="add del">
            <ac:chgData name="Amal R Babu" userId="3a292d0a-112b-4bc3-bf38-7771656893d2" providerId="ADAL" clId="{80006144-A935-45D5-8335-0B32FF07B4EB}" dt="2022-05-10T11:52:00.678" v="485" actId="11529"/>
            <ac:spMkLst>
              <pc:docMk/>
              <pc:sldMasterMk cId="326210989" sldId="2147483648"/>
              <pc:sldLayoutMk cId="1871960012" sldId="2147483660"/>
              <ac:spMk id="22" creationId="{FA4E865A-C5D1-D774-0EA1-DF537E88B9E0}"/>
            </ac:spMkLst>
          </pc:spChg>
          <pc:spChg chg="add del mod">
            <ac:chgData name="Amal R Babu" userId="3a292d0a-112b-4bc3-bf38-7771656893d2" providerId="ADAL" clId="{80006144-A935-45D5-8335-0B32FF07B4EB}" dt="2022-05-10T11:52:03.636" v="486"/>
            <ac:spMkLst>
              <pc:docMk/>
              <pc:sldMasterMk cId="326210989" sldId="2147483648"/>
              <pc:sldLayoutMk cId="1871960012" sldId="2147483660"/>
              <ac:spMk id="23" creationId="{8C8B030B-03E8-11F9-C607-B17FADF4D0BA}"/>
            </ac:spMkLst>
          </pc:spChg>
          <pc:spChg chg="mod">
            <ac:chgData name="Amal R Babu" userId="3a292d0a-112b-4bc3-bf38-7771656893d2" providerId="ADAL" clId="{80006144-A935-45D5-8335-0B32FF07B4EB}" dt="2022-05-10T11:52:03.636" v="486"/>
            <ac:spMkLst>
              <pc:docMk/>
              <pc:sldMasterMk cId="326210989" sldId="2147483648"/>
              <pc:sldLayoutMk cId="1871960012" sldId="2147483660"/>
              <ac:spMk id="24" creationId="{1932F80B-E776-7C7A-FB48-53B9A5EA459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1140-B167-499F-8FED-1D3AB42D8BAD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4C723-23A9-421A-9B49-1B08F3873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01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AAAB-7C2F-8EE9-B074-AE8BD1EEB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21982-179B-0F41-719B-E5BE58207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0EC4B-453A-5829-02D8-254502AE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101FD-42BA-44A7-A70E-0231F2F2D137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21EF0-76BF-549E-37A6-0E54DF5C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AA156-8B88-562A-24C6-72C464D4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A3868C-7EA0-48A0-A80C-1FEDA89A0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33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345D-167F-C9F2-00E7-EFF11E44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1F473-6EB8-E51D-6BFC-F24A38525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1860B-E3D7-6DD6-578C-1BB164D86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07587-9E37-8ABE-3D5B-7D71710DB9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101FD-42BA-44A7-A70E-0231F2F2D137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060BC-F71A-09C1-9D45-9740586F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92C0A-1DA0-81D8-BE82-7232CAC7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A3868C-7EA0-48A0-A80C-1FEDA89A0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72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97BA-25CB-7CC6-35AC-F1F04133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83F32-470C-1D61-0653-787CF557A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E5737-C417-46AD-D4E7-5750E3CB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101FD-42BA-44A7-A70E-0231F2F2D137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54150-F882-CCFA-6488-48971E169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FD09A-C849-897D-266C-05FC1015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A3868C-7EA0-48A0-A80C-1FEDA89A0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030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C46AEB-C91D-5676-397F-40D04E705E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3A416-4D31-3478-06F9-3221B47F8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10D78-0035-4AD3-BCF8-0C031FD4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101FD-42BA-44A7-A70E-0231F2F2D137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18E44-D311-6A5C-2C86-F9787C74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CBC9B-D56F-CAA9-DD98-A0C92935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A3868C-7EA0-48A0-A80C-1FEDA89A0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69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3CF6-7883-F343-24E2-1A1B0A39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DDB59-6069-13D1-CA4E-318B3E939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3D3E0-E7AF-33B2-7B95-BF875243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101FD-42BA-44A7-A70E-0231F2F2D137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0FD52-C110-C79E-A382-BA63A3AA2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6312E-775C-FFCD-4622-52B5ACFD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A3868C-7EA0-48A0-A80C-1FEDA89A0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70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41A0-6E73-DD9E-AD32-BD030BF8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B38A3-21C6-CD2C-C1D4-70D7E742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D1EE8-81EA-8A22-B448-6184B7E48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101FD-42BA-44A7-A70E-0231F2F2D137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6E52-A573-86BF-E314-13B50A3D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89BE5-F0F8-542A-A3A3-C45C72CB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A3868C-7EA0-48A0-A80C-1FEDA89A0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6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51FD-0827-ECB9-FBA0-A27590F1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4CB4-3B5C-EDA1-E54F-F5CFCA144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B66B3-78D6-BBC0-CBEE-A58C77B70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8B685-3919-649D-54A6-ACF9046103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101FD-42BA-44A7-A70E-0231F2F2D137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66D0B-A6C1-B7AD-8745-A3AB562FC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2D4B6-E72A-DE51-E9B5-57F44E9C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A3868C-7EA0-48A0-A80C-1FEDA89A0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7560-5569-8853-3BD1-94CC3006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B1875-BB6F-9C34-64E2-F49F8AC3F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E6746-AC3C-DC66-0256-D33A74528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6D748-6482-848C-DBCA-EB9F44B5BF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F696D-FD26-64A2-E28E-35A5415CE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4FB73B-8C61-C9CD-DF4F-1ACE9D98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101FD-42BA-44A7-A70E-0231F2F2D137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8123E1-4814-3B0A-D32A-EC0CDA91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9F95E6-C45B-AAD6-8723-CCCAA98D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A3868C-7EA0-48A0-A80C-1FEDA89A0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444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EA46-3B34-2A6A-7E6F-F3F32FDF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48D21-8BD9-224B-6D5A-9A42F67D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101FD-42BA-44A7-A70E-0231F2F2D137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DD532-33AE-B30D-306D-2D7D19CB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6A8CD-15DF-FC95-B458-703273AA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A3868C-7EA0-48A0-A80C-1FEDA89A0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66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9EF6D-65D4-EED0-7719-EE8EB9264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101FD-42BA-44A7-A70E-0231F2F2D137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BC449-AFF4-D8D1-6242-E3194494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05749-2C0F-0E69-35B5-75868EA9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A3868C-7EA0-48A0-A80C-1FEDA89A0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386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6D1514A-17EB-C6B9-0463-BC1E64FA70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22475" y="2685460"/>
            <a:ext cx="1418941" cy="1418941"/>
          </a:xfrm>
          <a:custGeom>
            <a:avLst/>
            <a:gdLst>
              <a:gd name="connsiteX0" fmla="*/ 0 w 1418941"/>
              <a:gd name="connsiteY0" fmla="*/ 0 h 1418941"/>
              <a:gd name="connsiteX1" fmla="*/ 1418941 w 1418941"/>
              <a:gd name="connsiteY1" fmla="*/ 0 h 1418941"/>
              <a:gd name="connsiteX2" fmla="*/ 1418941 w 1418941"/>
              <a:gd name="connsiteY2" fmla="*/ 1418941 h 1418941"/>
              <a:gd name="connsiteX3" fmla="*/ 0 w 1418941"/>
              <a:gd name="connsiteY3" fmla="*/ 1418941 h 141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941" h="1418941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CB3A0AD-5FBD-DB52-4027-8A8BBE7CB1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5179" y="2685459"/>
            <a:ext cx="1418941" cy="1418941"/>
          </a:xfrm>
          <a:custGeom>
            <a:avLst/>
            <a:gdLst>
              <a:gd name="connsiteX0" fmla="*/ 0 w 1418941"/>
              <a:gd name="connsiteY0" fmla="*/ 0 h 1418941"/>
              <a:gd name="connsiteX1" fmla="*/ 1418941 w 1418941"/>
              <a:gd name="connsiteY1" fmla="*/ 0 h 1418941"/>
              <a:gd name="connsiteX2" fmla="*/ 1418941 w 1418941"/>
              <a:gd name="connsiteY2" fmla="*/ 1418941 h 1418941"/>
              <a:gd name="connsiteX3" fmla="*/ 0 w 1418941"/>
              <a:gd name="connsiteY3" fmla="*/ 1418941 h 141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941" h="1418941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52CDF47-F941-C346-378A-DEA31C64FF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7883" y="2685460"/>
            <a:ext cx="1418941" cy="1418941"/>
          </a:xfrm>
          <a:custGeom>
            <a:avLst/>
            <a:gdLst>
              <a:gd name="connsiteX0" fmla="*/ 0 w 1418941"/>
              <a:gd name="connsiteY0" fmla="*/ 0 h 1418941"/>
              <a:gd name="connsiteX1" fmla="*/ 1418941 w 1418941"/>
              <a:gd name="connsiteY1" fmla="*/ 0 h 1418941"/>
              <a:gd name="connsiteX2" fmla="*/ 1418941 w 1418941"/>
              <a:gd name="connsiteY2" fmla="*/ 1418941 h 1418941"/>
              <a:gd name="connsiteX3" fmla="*/ 0 w 1418941"/>
              <a:gd name="connsiteY3" fmla="*/ 1418941 h 141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941" h="1418941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932F80B-E776-7C7A-FB48-53B9A5EA4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50586" y="2673257"/>
            <a:ext cx="1418941" cy="1418941"/>
          </a:xfrm>
          <a:custGeom>
            <a:avLst/>
            <a:gdLst>
              <a:gd name="connsiteX0" fmla="*/ 0 w 1418941"/>
              <a:gd name="connsiteY0" fmla="*/ 0 h 1418941"/>
              <a:gd name="connsiteX1" fmla="*/ 1418941 w 1418941"/>
              <a:gd name="connsiteY1" fmla="*/ 0 h 1418941"/>
              <a:gd name="connsiteX2" fmla="*/ 1418941 w 1418941"/>
              <a:gd name="connsiteY2" fmla="*/ 1418941 h 1418941"/>
              <a:gd name="connsiteX3" fmla="*/ 0 w 1418941"/>
              <a:gd name="connsiteY3" fmla="*/ 1418941 h 141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941" h="1418941">
                <a:moveTo>
                  <a:pt x="0" y="0"/>
                </a:moveTo>
                <a:lnTo>
                  <a:pt x="1418941" y="0"/>
                </a:lnTo>
                <a:lnTo>
                  <a:pt x="1418941" y="1418941"/>
                </a:lnTo>
                <a:lnTo>
                  <a:pt x="0" y="14189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96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630D-3A05-5525-BA9E-00B593E4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FD0E4-C1D0-F314-CEC5-2378312C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2F6EE-A09B-3A5C-9868-816299FED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5750A-BD44-2942-6DD2-41771EC0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101FD-42BA-44A7-A70E-0231F2F2D137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5B43A-DC85-7AB6-C52F-4E9FD6AD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BD96F-B217-16D5-4EBC-F8397B676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A3868C-7EA0-48A0-A80C-1FEDA89A0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86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9F79D9E-6A8E-CC9C-771D-9929D66B90E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4549914-F4B7-A563-98D1-50838D4E9B9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5D012BAF-B92C-6060-AA79-92671780E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6AD83-BB0A-2656-6D64-BAD477D3B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2" y="301626"/>
            <a:ext cx="6413498" cy="6254749"/>
          </a:xfrm>
          <a:prstGeom prst="rect">
            <a:avLst/>
          </a:prstGeom>
        </p:spPr>
      </p:pic>
      <p:pic>
        <p:nvPicPr>
          <p:cNvPr id="5" name="Picture 4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8E4651D0-8DC1-30B5-98B4-F55370CAE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3851"/>
            <a:ext cx="12191998" cy="653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B9953-A1E6-E5D9-5F28-A8D029D58DDE}"/>
              </a:ext>
            </a:extLst>
          </p:cNvPr>
          <p:cNvGrpSpPr/>
          <p:nvPr/>
        </p:nvGrpSpPr>
        <p:grpSpPr>
          <a:xfrm>
            <a:off x="4029409" y="4817209"/>
            <a:ext cx="4133182" cy="1323439"/>
            <a:chOff x="4115330" y="4817209"/>
            <a:chExt cx="4133182" cy="13234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C2A4D-2188-451D-E5AD-826A62A54BE7}"/>
                </a:ext>
              </a:extLst>
            </p:cNvPr>
            <p:cNvSpPr txBox="1"/>
            <p:nvPr/>
          </p:nvSpPr>
          <p:spPr>
            <a:xfrm>
              <a:off x="4115330" y="4817209"/>
              <a:ext cx="247054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8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DRagonlord" panose="02000603000000000000" pitchFamily="50" charset="0"/>
                  <a:ea typeface="DRagonlord" panose="02000603000000000000" pitchFamily="50" charset="0"/>
                </a:rPr>
                <a:t>DOCTOR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49CA49-1C88-5B54-A5FD-22CAFB82327C}"/>
                </a:ext>
              </a:extLst>
            </p:cNvPr>
            <p:cNvSpPr txBox="1"/>
            <p:nvPr/>
          </p:nvSpPr>
          <p:spPr>
            <a:xfrm>
              <a:off x="6096000" y="4817209"/>
              <a:ext cx="215251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8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DRagonlord" panose="02000603000000000000" pitchFamily="50" charset="0"/>
                  <a:ea typeface="DRagonlord" panose="02000603000000000000" pitchFamily="50" charset="0"/>
                </a:rPr>
                <a:t>STRANGE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924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1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E1AD7C-6E90-99CE-8050-755495ED75A9}"/>
              </a:ext>
            </a:extLst>
          </p:cNvPr>
          <p:cNvGrpSpPr/>
          <p:nvPr/>
        </p:nvGrpSpPr>
        <p:grpSpPr>
          <a:xfrm>
            <a:off x="839788" y="1457849"/>
            <a:ext cx="4247102" cy="4247102"/>
            <a:chOff x="1119189" y="1305449"/>
            <a:chExt cx="4247102" cy="4247102"/>
          </a:xfrm>
          <a:effectLst>
            <a:outerShdw blurRad="190500" dist="152400" dir="2700000" algn="tl" rotWithShape="0">
              <a:prstClr val="black">
                <a:alpha val="71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76797DF-C543-F7ED-901D-1D491EBF7C8E}"/>
                </a:ext>
              </a:extLst>
            </p:cNvPr>
            <p:cNvSpPr/>
            <p:nvPr/>
          </p:nvSpPr>
          <p:spPr>
            <a:xfrm>
              <a:off x="1119189" y="1305449"/>
              <a:ext cx="4247102" cy="4247102"/>
            </a:xfrm>
            <a:custGeom>
              <a:avLst/>
              <a:gdLst>
                <a:gd name="connsiteX0" fmla="*/ 4304222 w 4304221"/>
                <a:gd name="connsiteY0" fmla="*/ 2152111 h 4304221"/>
                <a:gd name="connsiteX1" fmla="*/ 2152111 w 4304221"/>
                <a:gd name="connsiteY1" fmla="*/ 4304222 h 4304221"/>
                <a:gd name="connsiteX2" fmla="*/ 0 w 4304221"/>
                <a:gd name="connsiteY2" fmla="*/ 2152111 h 4304221"/>
                <a:gd name="connsiteX3" fmla="*/ 2152111 w 4304221"/>
                <a:gd name="connsiteY3" fmla="*/ 0 h 4304221"/>
                <a:gd name="connsiteX4" fmla="*/ 4304222 w 4304221"/>
                <a:gd name="connsiteY4" fmla="*/ 2152111 h 430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4221" h="4304221">
                  <a:moveTo>
                    <a:pt x="4304222" y="2152111"/>
                  </a:moveTo>
                  <a:cubicBezTo>
                    <a:pt x="4304222" y="3340689"/>
                    <a:pt x="3340689" y="4304222"/>
                    <a:pt x="2152111" y="4304222"/>
                  </a:cubicBezTo>
                  <a:cubicBezTo>
                    <a:pt x="963533" y="4304222"/>
                    <a:pt x="0" y="3340689"/>
                    <a:pt x="0" y="2152111"/>
                  </a:cubicBezTo>
                  <a:cubicBezTo>
                    <a:pt x="0" y="963533"/>
                    <a:pt x="963533" y="0"/>
                    <a:pt x="2152111" y="0"/>
                  </a:cubicBezTo>
                  <a:cubicBezTo>
                    <a:pt x="3340689" y="0"/>
                    <a:pt x="4304222" y="963533"/>
                    <a:pt x="4304222" y="2152111"/>
                  </a:cubicBezTo>
                  <a:close/>
                </a:path>
              </a:pathLst>
            </a:custGeom>
            <a:solidFill>
              <a:srgbClr val="A97B3C"/>
            </a:solidFill>
            <a:ln w="4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0C3BF2-0792-DB2B-DC4D-D7A98B245D00}"/>
                </a:ext>
              </a:extLst>
            </p:cNvPr>
            <p:cNvSpPr/>
            <p:nvPr/>
          </p:nvSpPr>
          <p:spPr>
            <a:xfrm>
              <a:off x="1223922" y="1410182"/>
              <a:ext cx="4037636" cy="4037636"/>
            </a:xfrm>
            <a:custGeom>
              <a:avLst/>
              <a:gdLst>
                <a:gd name="connsiteX0" fmla="*/ 4192483 w 4192482"/>
                <a:gd name="connsiteY0" fmla="*/ 2096241 h 4192482"/>
                <a:gd name="connsiteX1" fmla="*/ 2096241 w 4192482"/>
                <a:gd name="connsiteY1" fmla="*/ 4192483 h 4192482"/>
                <a:gd name="connsiteX2" fmla="*/ 0 w 4192482"/>
                <a:gd name="connsiteY2" fmla="*/ 2096241 h 4192482"/>
                <a:gd name="connsiteX3" fmla="*/ 2096241 w 4192482"/>
                <a:gd name="connsiteY3" fmla="*/ 0 h 4192482"/>
                <a:gd name="connsiteX4" fmla="*/ 4192483 w 4192482"/>
                <a:gd name="connsiteY4" fmla="*/ 2096241 h 419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482" h="4192482">
                  <a:moveTo>
                    <a:pt x="4192483" y="2096241"/>
                  </a:moveTo>
                  <a:cubicBezTo>
                    <a:pt x="4192483" y="3253964"/>
                    <a:pt x="3253964" y="4192483"/>
                    <a:pt x="2096241" y="4192483"/>
                  </a:cubicBezTo>
                  <a:cubicBezTo>
                    <a:pt x="938519" y="4192483"/>
                    <a:pt x="0" y="3253964"/>
                    <a:pt x="0" y="2096241"/>
                  </a:cubicBezTo>
                  <a:cubicBezTo>
                    <a:pt x="0" y="938519"/>
                    <a:pt x="938519" y="0"/>
                    <a:pt x="2096241" y="0"/>
                  </a:cubicBezTo>
                  <a:cubicBezTo>
                    <a:pt x="3253964" y="0"/>
                    <a:pt x="4192483" y="938519"/>
                    <a:pt x="4192483" y="20962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ED77C"/>
                </a:gs>
                <a:gs pos="87000">
                  <a:srgbClr val="B18946"/>
                </a:gs>
              </a:gsLst>
              <a:path path="circle">
                <a:fillToRect l="50000" t="50000" r="50000" b="50000"/>
              </a:path>
              <a:tileRect/>
            </a:gradFill>
            <a:ln w="4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1E1E4A2-80E5-2410-2574-3AE8E3A333AA}"/>
                </a:ext>
              </a:extLst>
            </p:cNvPr>
            <p:cNvSpPr/>
            <p:nvPr/>
          </p:nvSpPr>
          <p:spPr>
            <a:xfrm>
              <a:off x="3242577" y="3428898"/>
              <a:ext cx="327" cy="204"/>
            </a:xfrm>
            <a:custGeom>
              <a:avLst/>
              <a:gdLst>
                <a:gd name="connsiteX0" fmla="*/ 332 w 331"/>
                <a:gd name="connsiteY0" fmla="*/ 207 h 207"/>
                <a:gd name="connsiteX1" fmla="*/ 0 w 331"/>
                <a:gd name="connsiteY1" fmla="*/ 0 h 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" h="207">
                  <a:moveTo>
                    <a:pt x="332" y="207"/>
                  </a:moveTo>
                  <a:lnTo>
                    <a:pt x="0" y="0"/>
                  </a:lnTo>
                </a:path>
              </a:pathLst>
            </a:custGeom>
            <a:solidFill>
              <a:srgbClr val="322B21"/>
            </a:solidFill>
            <a:ln w="4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Graphic 18">
              <a:extLst>
                <a:ext uri="{FF2B5EF4-FFF2-40B4-BE49-F238E27FC236}">
                  <a16:creationId xmlns:a16="http://schemas.microsoft.com/office/drawing/2014/main" id="{66FD3D5D-37E9-04B5-B27D-6B6CEBB9BE8B}"/>
                </a:ext>
              </a:extLst>
            </p:cNvPr>
            <p:cNvSpPr/>
            <p:nvPr/>
          </p:nvSpPr>
          <p:spPr>
            <a:xfrm>
              <a:off x="1223922" y="1410182"/>
              <a:ext cx="4037636" cy="4037636"/>
            </a:xfrm>
            <a:custGeom>
              <a:avLst/>
              <a:gdLst>
                <a:gd name="connsiteX0" fmla="*/ 3428322 w 6856643"/>
                <a:gd name="connsiteY0" fmla="*/ 0 h 6856643"/>
                <a:gd name="connsiteX1" fmla="*/ 0 w 6856643"/>
                <a:gd name="connsiteY1" fmla="*/ 3428322 h 6856643"/>
                <a:gd name="connsiteX2" fmla="*/ 3428322 w 6856643"/>
                <a:gd name="connsiteY2" fmla="*/ 6856643 h 6856643"/>
                <a:gd name="connsiteX3" fmla="*/ 6856643 w 6856643"/>
                <a:gd name="connsiteY3" fmla="*/ 3428322 h 6856643"/>
                <a:gd name="connsiteX4" fmla="*/ 3428322 w 6856643"/>
                <a:gd name="connsiteY4" fmla="*/ 0 h 6856643"/>
                <a:gd name="connsiteX5" fmla="*/ 866034 w 6856643"/>
                <a:gd name="connsiteY5" fmla="*/ 5230192 h 6856643"/>
                <a:gd name="connsiteX6" fmla="*/ 846770 w 6856643"/>
                <a:gd name="connsiteY6" fmla="*/ 5198378 h 6856643"/>
                <a:gd name="connsiteX7" fmla="*/ 867730 w 6856643"/>
                <a:gd name="connsiteY7" fmla="*/ 5147028 h 6856643"/>
                <a:gd name="connsiteX8" fmla="*/ 1147138 w 6856643"/>
                <a:gd name="connsiteY8" fmla="*/ 5011088 h 6856643"/>
                <a:gd name="connsiteX9" fmla="*/ 1354642 w 6856643"/>
                <a:gd name="connsiteY9" fmla="*/ 4913069 h 6856643"/>
                <a:gd name="connsiteX10" fmla="*/ 1500959 w 6856643"/>
                <a:gd name="connsiteY10" fmla="*/ 4846795 h 6856643"/>
                <a:gd name="connsiteX11" fmla="*/ 1523887 w 6856643"/>
                <a:gd name="connsiteY11" fmla="*/ 4841708 h 6856643"/>
                <a:gd name="connsiteX12" fmla="*/ 1523887 w 6856643"/>
                <a:gd name="connsiteY12" fmla="*/ 4841708 h 6856643"/>
                <a:gd name="connsiteX13" fmla="*/ 1706767 w 6856643"/>
                <a:gd name="connsiteY13" fmla="*/ 4759289 h 6856643"/>
                <a:gd name="connsiteX14" fmla="*/ 1853017 w 6856643"/>
                <a:gd name="connsiteY14" fmla="*/ 4702784 h 6856643"/>
                <a:gd name="connsiteX15" fmla="*/ 2028978 w 6856643"/>
                <a:gd name="connsiteY15" fmla="*/ 4637188 h 6856643"/>
                <a:gd name="connsiteX16" fmla="*/ 2089621 w 6856643"/>
                <a:gd name="connsiteY16" fmla="*/ 4616567 h 6856643"/>
                <a:gd name="connsiteX17" fmla="*/ 2089621 w 6856643"/>
                <a:gd name="connsiteY17" fmla="*/ 4616567 h 6856643"/>
                <a:gd name="connsiteX18" fmla="*/ 2190287 w 6856643"/>
                <a:gd name="connsiteY18" fmla="*/ 4571118 h 6856643"/>
                <a:gd name="connsiteX19" fmla="*/ 2219659 w 6856643"/>
                <a:gd name="connsiteY19" fmla="*/ 4593571 h 6856643"/>
                <a:gd name="connsiteX20" fmla="*/ 2216945 w 6856643"/>
                <a:gd name="connsiteY20" fmla="*/ 4998200 h 6856643"/>
                <a:gd name="connsiteX21" fmla="*/ 2217624 w 6856643"/>
                <a:gd name="connsiteY21" fmla="*/ 5100493 h 6856643"/>
                <a:gd name="connsiteX22" fmla="*/ 2210976 w 6856643"/>
                <a:gd name="connsiteY22" fmla="*/ 5205636 h 6856643"/>
                <a:gd name="connsiteX23" fmla="*/ 2194967 w 6856643"/>
                <a:gd name="connsiteY23" fmla="*/ 5375085 h 6856643"/>
                <a:gd name="connsiteX24" fmla="*/ 2003472 w 6856643"/>
                <a:gd name="connsiteY24" fmla="*/ 6176881 h 6856643"/>
                <a:gd name="connsiteX25" fmla="*/ 1379198 w 6856643"/>
                <a:gd name="connsiteY25" fmla="*/ 5768453 h 6856643"/>
                <a:gd name="connsiteX26" fmla="*/ 912365 w 6856643"/>
                <a:gd name="connsiteY26" fmla="*/ 5289072 h 6856643"/>
                <a:gd name="connsiteX27" fmla="*/ 866102 w 6856643"/>
                <a:gd name="connsiteY27" fmla="*/ 5230192 h 6856643"/>
                <a:gd name="connsiteX28" fmla="*/ 1766529 w 6856643"/>
                <a:gd name="connsiteY28" fmla="*/ 3014128 h 6856643"/>
                <a:gd name="connsiteX29" fmla="*/ 1454289 w 6856643"/>
                <a:gd name="connsiteY29" fmla="*/ 3119135 h 6856643"/>
                <a:gd name="connsiteX30" fmla="*/ 1293795 w 6856643"/>
                <a:gd name="connsiteY30" fmla="*/ 3170757 h 6856643"/>
                <a:gd name="connsiteX31" fmla="*/ 1268900 w 6856643"/>
                <a:gd name="connsiteY31" fmla="*/ 3177947 h 6856643"/>
                <a:gd name="connsiteX32" fmla="*/ 1127805 w 6856643"/>
                <a:gd name="connsiteY32" fmla="*/ 3217765 h 6856643"/>
                <a:gd name="connsiteX33" fmla="*/ 1093617 w 6856643"/>
                <a:gd name="connsiteY33" fmla="*/ 3227330 h 6856643"/>
                <a:gd name="connsiteX34" fmla="*/ 851654 w 6856643"/>
                <a:gd name="connsiteY34" fmla="*/ 3290483 h 6856643"/>
                <a:gd name="connsiteX35" fmla="*/ 831439 w 6856643"/>
                <a:gd name="connsiteY35" fmla="*/ 3295367 h 6856643"/>
                <a:gd name="connsiteX36" fmla="*/ 825809 w 6856643"/>
                <a:gd name="connsiteY36" fmla="*/ 3296792 h 6856643"/>
                <a:gd name="connsiteX37" fmla="*/ 312985 w 6856643"/>
                <a:gd name="connsiteY37" fmla="*/ 3389114 h 6856643"/>
                <a:gd name="connsiteX38" fmla="*/ 689327 w 6856643"/>
                <a:gd name="connsiteY38" fmla="*/ 1951511 h 6856643"/>
                <a:gd name="connsiteX39" fmla="*/ 689531 w 6856643"/>
                <a:gd name="connsiteY39" fmla="*/ 1951037 h 6856643"/>
                <a:gd name="connsiteX40" fmla="*/ 712187 w 6856643"/>
                <a:gd name="connsiteY40" fmla="*/ 1908437 h 6856643"/>
                <a:gd name="connsiteX41" fmla="*/ 721955 w 6856643"/>
                <a:gd name="connsiteY41" fmla="*/ 1887273 h 6856643"/>
                <a:gd name="connsiteX42" fmla="*/ 722091 w 6856643"/>
                <a:gd name="connsiteY42" fmla="*/ 1886934 h 6856643"/>
                <a:gd name="connsiteX43" fmla="*/ 723109 w 6856643"/>
                <a:gd name="connsiteY43" fmla="*/ 1885034 h 6856643"/>
                <a:gd name="connsiteX44" fmla="*/ 748004 w 6856643"/>
                <a:gd name="connsiteY44" fmla="*/ 1841146 h 6856643"/>
                <a:gd name="connsiteX45" fmla="*/ 807833 w 6856643"/>
                <a:gd name="connsiteY45" fmla="*/ 1750452 h 6856643"/>
                <a:gd name="connsiteX46" fmla="*/ 866916 w 6856643"/>
                <a:gd name="connsiteY46" fmla="*/ 1661183 h 6856643"/>
                <a:gd name="connsiteX47" fmla="*/ 1360814 w 6856643"/>
                <a:gd name="connsiteY47" fmla="*/ 1116545 h 6856643"/>
                <a:gd name="connsiteX48" fmla="*/ 1930279 w 6856643"/>
                <a:gd name="connsiteY48" fmla="*/ 2945752 h 6856643"/>
                <a:gd name="connsiteX49" fmla="*/ 1886459 w 6856643"/>
                <a:gd name="connsiteY49" fmla="*/ 2968137 h 6856643"/>
                <a:gd name="connsiteX50" fmla="*/ 1766529 w 6856643"/>
                <a:gd name="connsiteY50" fmla="*/ 3014061 h 6856643"/>
                <a:gd name="connsiteX51" fmla="*/ 1943575 w 6856643"/>
                <a:gd name="connsiteY51" fmla="*/ 1948866 h 6856643"/>
                <a:gd name="connsiteX52" fmla="*/ 1930076 w 6856643"/>
                <a:gd name="connsiteY52" fmla="*/ 1912778 h 6856643"/>
                <a:gd name="connsiteX53" fmla="*/ 1563977 w 6856643"/>
                <a:gd name="connsiteY53" fmla="*/ 946689 h 6856643"/>
                <a:gd name="connsiteX54" fmla="*/ 2774268 w 6856643"/>
                <a:gd name="connsiteY54" fmla="*/ 390384 h 6856643"/>
                <a:gd name="connsiteX55" fmla="*/ 2847596 w 6856643"/>
                <a:gd name="connsiteY55" fmla="*/ 372272 h 6856643"/>
                <a:gd name="connsiteX56" fmla="*/ 2890739 w 6856643"/>
                <a:gd name="connsiteY56" fmla="*/ 362436 h 6856643"/>
                <a:gd name="connsiteX57" fmla="*/ 2895894 w 6856643"/>
                <a:gd name="connsiteY57" fmla="*/ 368677 h 6856643"/>
                <a:gd name="connsiteX58" fmla="*/ 2987673 w 6856643"/>
                <a:gd name="connsiteY58" fmla="*/ 1188924 h 6856643"/>
                <a:gd name="connsiteX59" fmla="*/ 3162888 w 6856643"/>
                <a:gd name="connsiteY59" fmla="*/ 2356412 h 6856643"/>
                <a:gd name="connsiteX60" fmla="*/ 2242180 w 6856643"/>
                <a:gd name="connsiteY60" fmla="*/ 2822837 h 6856643"/>
                <a:gd name="connsiteX61" fmla="*/ 1959109 w 6856643"/>
                <a:gd name="connsiteY61" fmla="*/ 1993976 h 6856643"/>
                <a:gd name="connsiteX62" fmla="*/ 1943507 w 6856643"/>
                <a:gd name="connsiteY62" fmla="*/ 1948866 h 6856643"/>
                <a:gd name="connsiteX63" fmla="*/ 3143488 w 6856643"/>
                <a:gd name="connsiteY63" fmla="*/ 329808 h 6856643"/>
                <a:gd name="connsiteX64" fmla="*/ 4158214 w 6856643"/>
                <a:gd name="connsiteY64" fmla="*/ 419891 h 6856643"/>
                <a:gd name="connsiteX65" fmla="*/ 5006205 w 6856643"/>
                <a:gd name="connsiteY65" fmla="*/ 756415 h 6856643"/>
                <a:gd name="connsiteX66" fmla="*/ 4863347 w 6856643"/>
                <a:gd name="connsiteY66" fmla="*/ 995461 h 6856643"/>
                <a:gd name="connsiteX67" fmla="*/ 4862261 w 6856643"/>
                <a:gd name="connsiteY67" fmla="*/ 994376 h 6856643"/>
                <a:gd name="connsiteX68" fmla="*/ 4861515 w 6856643"/>
                <a:gd name="connsiteY68" fmla="*/ 995122 h 6856643"/>
                <a:gd name="connsiteX69" fmla="*/ 4862940 w 6856643"/>
                <a:gd name="connsiteY69" fmla="*/ 996004 h 6856643"/>
                <a:gd name="connsiteX70" fmla="*/ 4378606 w 6856643"/>
                <a:gd name="connsiteY70" fmla="*/ 1510795 h 6856643"/>
                <a:gd name="connsiteX71" fmla="*/ 3787570 w 6856643"/>
                <a:gd name="connsiteY71" fmla="*/ 1991873 h 6856643"/>
                <a:gd name="connsiteX72" fmla="*/ 3781872 w 6856643"/>
                <a:gd name="connsiteY72" fmla="*/ 1992687 h 6856643"/>
                <a:gd name="connsiteX73" fmla="*/ 3781193 w 6856643"/>
                <a:gd name="connsiteY73" fmla="*/ 1996417 h 6856643"/>
                <a:gd name="connsiteX74" fmla="*/ 3465495 w 6856643"/>
                <a:gd name="connsiteY74" fmla="*/ 2194967 h 6856643"/>
                <a:gd name="connsiteX75" fmla="*/ 3461425 w 6856643"/>
                <a:gd name="connsiteY75" fmla="*/ 2188794 h 6856643"/>
                <a:gd name="connsiteX76" fmla="*/ 3272847 w 6856643"/>
                <a:gd name="connsiteY76" fmla="*/ 1354370 h 6856643"/>
                <a:gd name="connsiteX77" fmla="*/ 3267284 w 6856643"/>
                <a:gd name="connsiteY77" fmla="*/ 1326355 h 6856643"/>
                <a:gd name="connsiteX78" fmla="*/ 3236488 w 6856643"/>
                <a:gd name="connsiteY78" fmla="*/ 1149580 h 6856643"/>
                <a:gd name="connsiteX79" fmla="*/ 3232553 w 6856643"/>
                <a:gd name="connsiteY79" fmla="*/ 1124481 h 6856643"/>
                <a:gd name="connsiteX80" fmla="*/ 3128496 w 6856643"/>
                <a:gd name="connsiteY80" fmla="*/ 345613 h 6856643"/>
                <a:gd name="connsiteX81" fmla="*/ 3143691 w 6856643"/>
                <a:gd name="connsiteY81" fmla="*/ 329740 h 6856643"/>
                <a:gd name="connsiteX82" fmla="*/ 3551847 w 6856643"/>
                <a:gd name="connsiteY82" fmla="*/ 3806835 h 6856643"/>
                <a:gd name="connsiteX83" fmla="*/ 2557946 w 6856643"/>
                <a:gd name="connsiteY83" fmla="*/ 4134608 h 6856643"/>
                <a:gd name="connsiteX84" fmla="*/ 2320595 w 6856643"/>
                <a:gd name="connsiteY84" fmla="*/ 3123816 h 6856643"/>
                <a:gd name="connsiteX85" fmla="*/ 3267691 w 6856643"/>
                <a:gd name="connsiteY85" fmla="*/ 2777795 h 6856643"/>
                <a:gd name="connsiteX86" fmla="*/ 3552322 w 6856643"/>
                <a:gd name="connsiteY86" fmla="*/ 3804596 h 6856643"/>
                <a:gd name="connsiteX87" fmla="*/ 3551847 w 6856643"/>
                <a:gd name="connsiteY87" fmla="*/ 3806767 h 6856643"/>
                <a:gd name="connsiteX88" fmla="*/ 2536917 w 6856643"/>
                <a:gd name="connsiteY88" fmla="*/ 6421083 h 6856643"/>
                <a:gd name="connsiteX89" fmla="*/ 2542615 w 6856643"/>
                <a:gd name="connsiteY89" fmla="*/ 6394492 h 6856643"/>
                <a:gd name="connsiteX90" fmla="*/ 2546482 w 6856643"/>
                <a:gd name="connsiteY90" fmla="*/ 6389404 h 6856643"/>
                <a:gd name="connsiteX91" fmla="*/ 2546482 w 6856643"/>
                <a:gd name="connsiteY91" fmla="*/ 6375362 h 6856643"/>
                <a:gd name="connsiteX92" fmla="*/ 2566900 w 6856643"/>
                <a:gd name="connsiteY92" fmla="*/ 6264522 h 6856643"/>
                <a:gd name="connsiteX93" fmla="*/ 2575311 w 6856643"/>
                <a:gd name="connsiteY93" fmla="*/ 6212358 h 6856643"/>
                <a:gd name="connsiteX94" fmla="*/ 2589217 w 6856643"/>
                <a:gd name="connsiteY94" fmla="*/ 6115966 h 6856643"/>
                <a:gd name="connsiteX95" fmla="*/ 2591252 w 6856643"/>
                <a:gd name="connsiteY95" fmla="*/ 6109725 h 6856643"/>
                <a:gd name="connsiteX96" fmla="*/ 2594034 w 6856643"/>
                <a:gd name="connsiteY96" fmla="*/ 6102942 h 6856643"/>
                <a:gd name="connsiteX97" fmla="*/ 2593423 w 6856643"/>
                <a:gd name="connsiteY97" fmla="*/ 6083542 h 6856643"/>
                <a:gd name="connsiteX98" fmla="*/ 2612145 w 6856643"/>
                <a:gd name="connsiteY98" fmla="*/ 5913482 h 6856643"/>
                <a:gd name="connsiteX99" fmla="*/ 2619336 w 6856643"/>
                <a:gd name="connsiteY99" fmla="*/ 5852296 h 6856643"/>
                <a:gd name="connsiteX100" fmla="*/ 2621235 w 6856643"/>
                <a:gd name="connsiteY100" fmla="*/ 5805016 h 6856643"/>
                <a:gd name="connsiteX101" fmla="*/ 2634937 w 6856643"/>
                <a:gd name="connsiteY101" fmla="*/ 5523573 h 6856643"/>
                <a:gd name="connsiteX102" fmla="*/ 2621371 w 6856643"/>
                <a:gd name="connsiteY102" fmla="*/ 4972016 h 6856643"/>
                <a:gd name="connsiteX103" fmla="*/ 2621371 w 6856643"/>
                <a:gd name="connsiteY103" fmla="*/ 4937421 h 6856643"/>
                <a:gd name="connsiteX104" fmla="*/ 2617301 w 6856643"/>
                <a:gd name="connsiteY104" fmla="*/ 4914832 h 6856643"/>
                <a:gd name="connsiteX105" fmla="*/ 2606244 w 6856643"/>
                <a:gd name="connsiteY105" fmla="*/ 4784456 h 6856643"/>
                <a:gd name="connsiteX106" fmla="*/ 2601088 w 6856643"/>
                <a:gd name="connsiteY106" fmla="*/ 4732088 h 6856643"/>
                <a:gd name="connsiteX107" fmla="*/ 2574362 w 6856643"/>
                <a:gd name="connsiteY107" fmla="*/ 4506133 h 6856643"/>
                <a:gd name="connsiteX108" fmla="*/ 2573887 w 6856643"/>
                <a:gd name="connsiteY108" fmla="*/ 4474252 h 6856643"/>
                <a:gd name="connsiteX109" fmla="*/ 2597493 w 6856643"/>
                <a:gd name="connsiteY109" fmla="*/ 4441488 h 6856643"/>
                <a:gd name="connsiteX110" fmla="*/ 2677944 w 6856643"/>
                <a:gd name="connsiteY110" fmla="*/ 4420731 h 6856643"/>
                <a:gd name="connsiteX111" fmla="*/ 3691992 w 6856643"/>
                <a:gd name="connsiteY111" fmla="*/ 4213634 h 6856643"/>
                <a:gd name="connsiteX112" fmla="*/ 3999957 w 6856643"/>
                <a:gd name="connsiteY112" fmla="*/ 5051992 h 6856643"/>
                <a:gd name="connsiteX113" fmla="*/ 4704887 w 6856643"/>
                <a:gd name="connsiteY113" fmla="*/ 6268592 h 6856643"/>
                <a:gd name="connsiteX114" fmla="*/ 3577285 w 6856643"/>
                <a:gd name="connsiteY114" fmla="*/ 6522494 h 6856643"/>
                <a:gd name="connsiteX115" fmla="*/ 2536985 w 6856643"/>
                <a:gd name="connsiteY115" fmla="*/ 6421286 h 6856643"/>
                <a:gd name="connsiteX116" fmla="*/ 6099279 w 6856643"/>
                <a:gd name="connsiteY116" fmla="*/ 3516709 h 6856643"/>
                <a:gd name="connsiteX117" fmla="*/ 5511092 w 6856643"/>
                <a:gd name="connsiteY117" fmla="*/ 3506602 h 6856643"/>
                <a:gd name="connsiteX118" fmla="*/ 5125253 w 6856643"/>
                <a:gd name="connsiteY118" fmla="*/ 3528444 h 6856643"/>
                <a:gd name="connsiteX119" fmla="*/ 4940881 w 6856643"/>
                <a:gd name="connsiteY119" fmla="*/ 3548930 h 6856643"/>
                <a:gd name="connsiteX120" fmla="*/ 4703530 w 6856643"/>
                <a:gd name="connsiteY120" fmla="*/ 3574911 h 6856643"/>
                <a:gd name="connsiteX121" fmla="*/ 4524042 w 6856643"/>
                <a:gd name="connsiteY121" fmla="*/ 3604147 h 6856643"/>
                <a:gd name="connsiteX122" fmla="*/ 4294289 w 6856643"/>
                <a:gd name="connsiteY122" fmla="*/ 3643219 h 6856643"/>
                <a:gd name="connsiteX123" fmla="*/ 4093026 w 6856643"/>
                <a:gd name="connsiteY123" fmla="*/ 3685480 h 6856643"/>
                <a:gd name="connsiteX124" fmla="*/ 4001314 w 6856643"/>
                <a:gd name="connsiteY124" fmla="*/ 3707255 h 6856643"/>
                <a:gd name="connsiteX125" fmla="*/ 3979946 w 6856643"/>
                <a:gd name="connsiteY125" fmla="*/ 3699047 h 6856643"/>
                <a:gd name="connsiteX126" fmla="*/ 3598110 w 6856643"/>
                <a:gd name="connsiteY126" fmla="*/ 2694224 h 6856643"/>
                <a:gd name="connsiteX127" fmla="*/ 3580880 w 6856643"/>
                <a:gd name="connsiteY127" fmla="*/ 2643688 h 6856643"/>
                <a:gd name="connsiteX128" fmla="*/ 3578167 w 6856643"/>
                <a:gd name="connsiteY128" fmla="*/ 2618047 h 6856643"/>
                <a:gd name="connsiteX129" fmla="*/ 4556466 w 6856643"/>
                <a:gd name="connsiteY129" fmla="*/ 2076258 h 6856643"/>
                <a:gd name="connsiteX130" fmla="*/ 5619287 w 6856643"/>
                <a:gd name="connsiteY130" fmla="*/ 1233762 h 6856643"/>
                <a:gd name="connsiteX131" fmla="*/ 5626273 w 6856643"/>
                <a:gd name="connsiteY131" fmla="*/ 1241291 h 6856643"/>
                <a:gd name="connsiteX132" fmla="*/ 5626680 w 6856643"/>
                <a:gd name="connsiteY132" fmla="*/ 1242241 h 6856643"/>
                <a:gd name="connsiteX133" fmla="*/ 5631293 w 6856643"/>
                <a:gd name="connsiteY133" fmla="*/ 1246718 h 6856643"/>
                <a:gd name="connsiteX134" fmla="*/ 6395916 w 6856643"/>
                <a:gd name="connsiteY134" fmla="*/ 2527489 h 6856643"/>
                <a:gd name="connsiteX135" fmla="*/ 6555394 w 6856643"/>
                <a:gd name="connsiteY135" fmla="*/ 3442770 h 6856643"/>
                <a:gd name="connsiteX136" fmla="*/ 6555394 w 6856643"/>
                <a:gd name="connsiteY136" fmla="*/ 3507484 h 6856643"/>
                <a:gd name="connsiteX137" fmla="*/ 6542437 w 6856643"/>
                <a:gd name="connsiteY137" fmla="*/ 3546827 h 6856643"/>
                <a:gd name="connsiteX138" fmla="*/ 6542437 w 6856643"/>
                <a:gd name="connsiteY138" fmla="*/ 3546827 h 6856643"/>
                <a:gd name="connsiteX139" fmla="*/ 6541013 w 6856643"/>
                <a:gd name="connsiteY139" fmla="*/ 3551372 h 6856643"/>
                <a:gd name="connsiteX140" fmla="*/ 6445232 w 6856643"/>
                <a:gd name="connsiteY140" fmla="*/ 3546963 h 6856643"/>
                <a:gd name="connsiteX141" fmla="*/ 6099482 w 6856643"/>
                <a:gd name="connsiteY141" fmla="*/ 3516709 h 6856643"/>
                <a:gd name="connsiteX142" fmla="*/ 737422 w 6856643"/>
                <a:gd name="connsiteY142" fmla="*/ 5018890 h 6856643"/>
                <a:gd name="connsiteX143" fmla="*/ 691973 w 6856643"/>
                <a:gd name="connsiteY143" fmla="*/ 4943119 h 6856643"/>
                <a:gd name="connsiteX144" fmla="*/ 668299 w 6856643"/>
                <a:gd name="connsiteY144" fmla="*/ 4899095 h 6856643"/>
                <a:gd name="connsiteX145" fmla="*/ 587916 w 6856643"/>
                <a:gd name="connsiteY145" fmla="*/ 4722795 h 6856643"/>
                <a:gd name="connsiteX146" fmla="*/ 589001 w 6856643"/>
                <a:gd name="connsiteY146" fmla="*/ 4719810 h 6856643"/>
                <a:gd name="connsiteX147" fmla="*/ 591986 w 6856643"/>
                <a:gd name="connsiteY147" fmla="*/ 4717300 h 6856643"/>
                <a:gd name="connsiteX148" fmla="*/ 591986 w 6856643"/>
                <a:gd name="connsiteY148" fmla="*/ 4717165 h 6856643"/>
                <a:gd name="connsiteX149" fmla="*/ 589001 w 6856643"/>
                <a:gd name="connsiteY149" fmla="*/ 4719810 h 6856643"/>
                <a:gd name="connsiteX150" fmla="*/ 583507 w 6856643"/>
                <a:gd name="connsiteY150" fmla="*/ 4712009 h 6856643"/>
                <a:gd name="connsiteX151" fmla="*/ 328994 w 6856643"/>
                <a:gd name="connsiteY151" fmla="*/ 3747208 h 6856643"/>
                <a:gd name="connsiteX152" fmla="*/ 314274 w 6856643"/>
                <a:gd name="connsiteY152" fmla="*/ 3634401 h 6856643"/>
                <a:gd name="connsiteX153" fmla="*/ 323500 w 6856643"/>
                <a:gd name="connsiteY153" fmla="*/ 3580066 h 6856643"/>
                <a:gd name="connsiteX154" fmla="*/ 323500 w 6856643"/>
                <a:gd name="connsiteY154" fmla="*/ 3580066 h 6856643"/>
                <a:gd name="connsiteX155" fmla="*/ 323907 w 6856643"/>
                <a:gd name="connsiteY155" fmla="*/ 3573690 h 6856643"/>
                <a:gd name="connsiteX156" fmla="*/ 323907 w 6856643"/>
                <a:gd name="connsiteY156" fmla="*/ 3573690 h 6856643"/>
                <a:gd name="connsiteX157" fmla="*/ 330554 w 6856643"/>
                <a:gd name="connsiteY157" fmla="*/ 3567042 h 6856643"/>
                <a:gd name="connsiteX158" fmla="*/ 1996960 w 6856643"/>
                <a:gd name="connsiteY158" fmla="*/ 3233096 h 6856643"/>
                <a:gd name="connsiteX159" fmla="*/ 2186556 w 6856643"/>
                <a:gd name="connsiteY159" fmla="*/ 4293678 h 6856643"/>
                <a:gd name="connsiteX160" fmla="*/ 2171429 w 6856643"/>
                <a:gd name="connsiteY160" fmla="*/ 4296323 h 6856643"/>
                <a:gd name="connsiteX161" fmla="*/ 1943304 w 6856643"/>
                <a:gd name="connsiteY161" fmla="*/ 4397667 h 6856643"/>
                <a:gd name="connsiteX162" fmla="*/ 1739327 w 6856643"/>
                <a:gd name="connsiteY162" fmla="*/ 4490193 h 6856643"/>
                <a:gd name="connsiteX163" fmla="*/ 1476810 w 6856643"/>
                <a:gd name="connsiteY163" fmla="*/ 4617924 h 6856643"/>
                <a:gd name="connsiteX164" fmla="*/ 1281245 w 6856643"/>
                <a:gd name="connsiteY164" fmla="*/ 4722320 h 6856643"/>
                <a:gd name="connsiteX165" fmla="*/ 1075234 w 6856643"/>
                <a:gd name="connsiteY165" fmla="*/ 4837230 h 6856643"/>
                <a:gd name="connsiteX166" fmla="*/ 902258 w 6856643"/>
                <a:gd name="connsiteY166" fmla="*/ 4934572 h 6856643"/>
                <a:gd name="connsiteX167" fmla="*/ 821603 w 6856643"/>
                <a:gd name="connsiteY167" fmla="*/ 4978257 h 6856643"/>
                <a:gd name="connsiteX168" fmla="*/ 821603 w 6856643"/>
                <a:gd name="connsiteY168" fmla="*/ 4978257 h 6856643"/>
                <a:gd name="connsiteX169" fmla="*/ 737286 w 6856643"/>
                <a:gd name="connsiteY169" fmla="*/ 5018890 h 6856643"/>
                <a:gd name="connsiteX170" fmla="*/ 6184275 w 6856643"/>
                <a:gd name="connsiteY170" fmla="*/ 4921684 h 6856643"/>
                <a:gd name="connsiteX171" fmla="*/ 6135095 w 6856643"/>
                <a:gd name="connsiteY171" fmla="*/ 5014345 h 6856643"/>
                <a:gd name="connsiteX172" fmla="*/ 6132653 w 6856643"/>
                <a:gd name="connsiteY172" fmla="*/ 5018957 h 6856643"/>
                <a:gd name="connsiteX173" fmla="*/ 6132653 w 6856643"/>
                <a:gd name="connsiteY173" fmla="*/ 5018957 h 6856643"/>
                <a:gd name="connsiteX174" fmla="*/ 6043384 w 6856643"/>
                <a:gd name="connsiteY174" fmla="*/ 5165478 h 6856643"/>
                <a:gd name="connsiteX175" fmla="*/ 5958659 w 6856643"/>
                <a:gd name="connsiteY175" fmla="*/ 5278422 h 6856643"/>
                <a:gd name="connsiteX176" fmla="*/ 5804134 w 6856643"/>
                <a:gd name="connsiteY176" fmla="*/ 5474733 h 6856643"/>
                <a:gd name="connsiteX177" fmla="*/ 5393332 w 6856643"/>
                <a:gd name="connsiteY177" fmla="*/ 5843478 h 6856643"/>
                <a:gd name="connsiteX178" fmla="*/ 4232085 w 6856643"/>
                <a:gd name="connsiteY178" fmla="*/ 4174019 h 6856643"/>
                <a:gd name="connsiteX179" fmla="*/ 5300943 w 6856643"/>
                <a:gd name="connsiteY179" fmla="*/ 4187721 h 6856643"/>
                <a:gd name="connsiteX180" fmla="*/ 6361999 w 6856643"/>
                <a:gd name="connsiteY180" fmla="*/ 4529672 h 6856643"/>
                <a:gd name="connsiteX181" fmla="*/ 6261063 w 6856643"/>
                <a:gd name="connsiteY181" fmla="*/ 4771364 h 6856643"/>
                <a:gd name="connsiteX182" fmla="*/ 6184343 w 6856643"/>
                <a:gd name="connsiteY182" fmla="*/ 4921616 h 685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6856643" h="6856643">
                  <a:moveTo>
                    <a:pt x="3428322" y="0"/>
                  </a:moveTo>
                  <a:cubicBezTo>
                    <a:pt x="1534876" y="0"/>
                    <a:pt x="0" y="1534876"/>
                    <a:pt x="0" y="3428322"/>
                  </a:cubicBezTo>
                  <a:cubicBezTo>
                    <a:pt x="0" y="5321768"/>
                    <a:pt x="1534876" y="6856643"/>
                    <a:pt x="3428322" y="6856643"/>
                  </a:cubicBezTo>
                  <a:cubicBezTo>
                    <a:pt x="5321768" y="6856643"/>
                    <a:pt x="6856643" y="5321768"/>
                    <a:pt x="6856643" y="3428322"/>
                  </a:cubicBezTo>
                  <a:cubicBezTo>
                    <a:pt x="6856643" y="1534876"/>
                    <a:pt x="5321700" y="0"/>
                    <a:pt x="3428322" y="0"/>
                  </a:cubicBezTo>
                  <a:close/>
                  <a:moveTo>
                    <a:pt x="866034" y="5230192"/>
                  </a:moveTo>
                  <a:cubicBezTo>
                    <a:pt x="858641" y="5220288"/>
                    <a:pt x="852468" y="5209367"/>
                    <a:pt x="846770" y="5198378"/>
                  </a:cubicBezTo>
                  <a:cubicBezTo>
                    <a:pt x="833746" y="5173279"/>
                    <a:pt x="839511" y="5159984"/>
                    <a:pt x="867730" y="5147028"/>
                  </a:cubicBezTo>
                  <a:cubicBezTo>
                    <a:pt x="961884" y="5103953"/>
                    <a:pt x="1053934" y="5056266"/>
                    <a:pt x="1147138" y="5011088"/>
                  </a:cubicBezTo>
                  <a:cubicBezTo>
                    <a:pt x="1215989" y="4977714"/>
                    <a:pt x="1285315" y="4945357"/>
                    <a:pt x="1354642" y="4913069"/>
                  </a:cubicBezTo>
                  <a:cubicBezTo>
                    <a:pt x="1403211" y="4890480"/>
                    <a:pt x="1452051" y="4868570"/>
                    <a:pt x="1500959" y="4846795"/>
                  </a:cubicBezTo>
                  <a:cubicBezTo>
                    <a:pt x="1507946" y="4843675"/>
                    <a:pt x="1516222" y="4843336"/>
                    <a:pt x="1523887" y="4841708"/>
                  </a:cubicBezTo>
                  <a:lnTo>
                    <a:pt x="1523887" y="4841708"/>
                  </a:lnTo>
                  <a:cubicBezTo>
                    <a:pt x="1584056" y="4812132"/>
                    <a:pt x="1644428" y="4779504"/>
                    <a:pt x="1706767" y="4759289"/>
                  </a:cubicBezTo>
                  <a:cubicBezTo>
                    <a:pt x="1756761" y="4743145"/>
                    <a:pt x="1803634" y="4719743"/>
                    <a:pt x="1853017" y="4702784"/>
                  </a:cubicBezTo>
                  <a:cubicBezTo>
                    <a:pt x="1911964" y="4682569"/>
                    <a:pt x="1971048" y="4660998"/>
                    <a:pt x="2028978" y="4637188"/>
                  </a:cubicBezTo>
                  <a:cubicBezTo>
                    <a:pt x="2048650" y="4629116"/>
                    <a:pt x="2069339" y="4623351"/>
                    <a:pt x="2089621" y="4616567"/>
                  </a:cubicBezTo>
                  <a:lnTo>
                    <a:pt x="2089621" y="4616567"/>
                  </a:lnTo>
                  <a:cubicBezTo>
                    <a:pt x="2123131" y="4601237"/>
                    <a:pt x="2156098" y="4584821"/>
                    <a:pt x="2190287" y="4571118"/>
                  </a:cubicBezTo>
                  <a:cubicBezTo>
                    <a:pt x="2208670" y="4563792"/>
                    <a:pt x="2219727" y="4570643"/>
                    <a:pt x="2219659" y="4593571"/>
                  </a:cubicBezTo>
                  <a:cubicBezTo>
                    <a:pt x="2219048" y="4728493"/>
                    <a:pt x="2224814" y="4863754"/>
                    <a:pt x="2216945" y="4998200"/>
                  </a:cubicBezTo>
                  <a:cubicBezTo>
                    <a:pt x="2214978" y="5032321"/>
                    <a:pt x="2216810" y="5066441"/>
                    <a:pt x="2217624" y="5100493"/>
                  </a:cubicBezTo>
                  <a:cubicBezTo>
                    <a:pt x="2215792" y="5136378"/>
                    <a:pt x="2213554" y="5171448"/>
                    <a:pt x="2210976" y="5205636"/>
                  </a:cubicBezTo>
                  <a:cubicBezTo>
                    <a:pt x="2201140" y="5261735"/>
                    <a:pt x="2198902" y="5318444"/>
                    <a:pt x="2194967" y="5375085"/>
                  </a:cubicBezTo>
                  <a:cubicBezTo>
                    <a:pt x="2146195" y="5800674"/>
                    <a:pt x="2048853" y="6069500"/>
                    <a:pt x="2003472" y="6176881"/>
                  </a:cubicBezTo>
                  <a:cubicBezTo>
                    <a:pt x="1665931" y="6017675"/>
                    <a:pt x="1547968" y="5894489"/>
                    <a:pt x="1379198" y="5768453"/>
                  </a:cubicBezTo>
                  <a:cubicBezTo>
                    <a:pt x="1256350" y="5676674"/>
                    <a:pt x="1049457" y="5447328"/>
                    <a:pt x="912365" y="5289072"/>
                  </a:cubicBezTo>
                  <a:cubicBezTo>
                    <a:pt x="897238" y="5269264"/>
                    <a:pt x="881026" y="5250135"/>
                    <a:pt x="866102" y="5230192"/>
                  </a:cubicBezTo>
                  <a:close/>
                  <a:moveTo>
                    <a:pt x="1766529" y="3014128"/>
                  </a:moveTo>
                  <a:cubicBezTo>
                    <a:pt x="1664167" y="3054286"/>
                    <a:pt x="1557668" y="3081827"/>
                    <a:pt x="1454289" y="3119135"/>
                  </a:cubicBezTo>
                  <a:cubicBezTo>
                    <a:pt x="1401447" y="3138197"/>
                    <a:pt x="1347790" y="3154952"/>
                    <a:pt x="1293795" y="3170757"/>
                  </a:cubicBezTo>
                  <a:cubicBezTo>
                    <a:pt x="1285655" y="3173131"/>
                    <a:pt x="1277243" y="3175573"/>
                    <a:pt x="1268900" y="3177947"/>
                  </a:cubicBezTo>
                  <a:cubicBezTo>
                    <a:pt x="1221959" y="3191446"/>
                    <a:pt x="1174814" y="3204470"/>
                    <a:pt x="1127805" y="3217765"/>
                  </a:cubicBezTo>
                  <a:cubicBezTo>
                    <a:pt x="1116409" y="3220954"/>
                    <a:pt x="1105013" y="3224142"/>
                    <a:pt x="1093617" y="3227330"/>
                  </a:cubicBezTo>
                  <a:cubicBezTo>
                    <a:pt x="1004008" y="3251886"/>
                    <a:pt x="923625" y="3272711"/>
                    <a:pt x="851654" y="3290483"/>
                  </a:cubicBezTo>
                  <a:cubicBezTo>
                    <a:pt x="844938" y="3292112"/>
                    <a:pt x="838155" y="3293807"/>
                    <a:pt x="831439" y="3295367"/>
                  </a:cubicBezTo>
                  <a:cubicBezTo>
                    <a:pt x="829540" y="3295842"/>
                    <a:pt x="827708" y="3296317"/>
                    <a:pt x="825809" y="3296792"/>
                  </a:cubicBezTo>
                  <a:cubicBezTo>
                    <a:pt x="526933" y="3369442"/>
                    <a:pt x="379191" y="3386129"/>
                    <a:pt x="312985" y="3389114"/>
                  </a:cubicBezTo>
                  <a:cubicBezTo>
                    <a:pt x="314952" y="3211321"/>
                    <a:pt x="353007" y="2688594"/>
                    <a:pt x="689327" y="1951511"/>
                  </a:cubicBezTo>
                  <a:cubicBezTo>
                    <a:pt x="689395" y="1951376"/>
                    <a:pt x="689463" y="1951240"/>
                    <a:pt x="689531" y="1951037"/>
                  </a:cubicBezTo>
                  <a:cubicBezTo>
                    <a:pt x="697942" y="1937266"/>
                    <a:pt x="705879" y="1923225"/>
                    <a:pt x="712187" y="1908437"/>
                  </a:cubicBezTo>
                  <a:cubicBezTo>
                    <a:pt x="715240" y="1901247"/>
                    <a:pt x="718564" y="1894192"/>
                    <a:pt x="721955" y="1887273"/>
                  </a:cubicBezTo>
                  <a:lnTo>
                    <a:pt x="722091" y="1886934"/>
                  </a:lnTo>
                  <a:cubicBezTo>
                    <a:pt x="722430" y="1886323"/>
                    <a:pt x="722769" y="1885713"/>
                    <a:pt x="723109" y="1885034"/>
                  </a:cubicBezTo>
                  <a:cubicBezTo>
                    <a:pt x="731045" y="1870382"/>
                    <a:pt x="739457" y="1855798"/>
                    <a:pt x="748004" y="1841146"/>
                  </a:cubicBezTo>
                  <a:cubicBezTo>
                    <a:pt x="767133" y="1810349"/>
                    <a:pt x="788229" y="1780909"/>
                    <a:pt x="807833" y="1750452"/>
                  </a:cubicBezTo>
                  <a:cubicBezTo>
                    <a:pt x="827166" y="1720402"/>
                    <a:pt x="846838" y="1690690"/>
                    <a:pt x="866916" y="1661183"/>
                  </a:cubicBezTo>
                  <a:cubicBezTo>
                    <a:pt x="1047354" y="1414471"/>
                    <a:pt x="1271477" y="1198963"/>
                    <a:pt x="1360814" y="1116545"/>
                  </a:cubicBezTo>
                  <a:cubicBezTo>
                    <a:pt x="1587651" y="1602778"/>
                    <a:pt x="1874249" y="2722714"/>
                    <a:pt x="1930279" y="2945752"/>
                  </a:cubicBezTo>
                  <a:cubicBezTo>
                    <a:pt x="1918409" y="2952400"/>
                    <a:pt x="1903960" y="2959861"/>
                    <a:pt x="1886459" y="2968137"/>
                  </a:cubicBezTo>
                  <a:cubicBezTo>
                    <a:pt x="1846369" y="2983196"/>
                    <a:pt x="1806347" y="2998459"/>
                    <a:pt x="1766529" y="3014061"/>
                  </a:cubicBezTo>
                  <a:close/>
                  <a:moveTo>
                    <a:pt x="1943575" y="1948866"/>
                  </a:moveTo>
                  <a:cubicBezTo>
                    <a:pt x="1939437" y="1936791"/>
                    <a:pt x="1934824" y="1924785"/>
                    <a:pt x="1930076" y="1912778"/>
                  </a:cubicBezTo>
                  <a:cubicBezTo>
                    <a:pt x="1715518" y="1315637"/>
                    <a:pt x="1599725" y="1031753"/>
                    <a:pt x="1563977" y="946689"/>
                  </a:cubicBezTo>
                  <a:cubicBezTo>
                    <a:pt x="1633371" y="896763"/>
                    <a:pt x="2116280" y="560918"/>
                    <a:pt x="2774268" y="390384"/>
                  </a:cubicBezTo>
                  <a:cubicBezTo>
                    <a:pt x="2799027" y="385771"/>
                    <a:pt x="2823719" y="380548"/>
                    <a:pt x="2847596" y="372272"/>
                  </a:cubicBezTo>
                  <a:cubicBezTo>
                    <a:pt x="2861909" y="368880"/>
                    <a:pt x="2876290" y="365624"/>
                    <a:pt x="2890739" y="362436"/>
                  </a:cubicBezTo>
                  <a:cubicBezTo>
                    <a:pt x="2892706" y="364132"/>
                    <a:pt x="2894334" y="366371"/>
                    <a:pt x="2895894" y="368677"/>
                  </a:cubicBezTo>
                  <a:cubicBezTo>
                    <a:pt x="2909936" y="509432"/>
                    <a:pt x="2959861" y="1003330"/>
                    <a:pt x="2987673" y="1188924"/>
                  </a:cubicBezTo>
                  <a:cubicBezTo>
                    <a:pt x="3015553" y="1374653"/>
                    <a:pt x="3130056" y="2137851"/>
                    <a:pt x="3162888" y="2356412"/>
                  </a:cubicBezTo>
                  <a:cubicBezTo>
                    <a:pt x="2870931" y="2512633"/>
                    <a:pt x="2395348" y="2747542"/>
                    <a:pt x="2242180" y="2822837"/>
                  </a:cubicBezTo>
                  <a:cubicBezTo>
                    <a:pt x="2211790" y="2722646"/>
                    <a:pt x="2137173" y="2492283"/>
                    <a:pt x="1959109" y="1993976"/>
                  </a:cubicBezTo>
                  <a:cubicBezTo>
                    <a:pt x="1953886" y="1978916"/>
                    <a:pt x="1948730" y="1963925"/>
                    <a:pt x="1943507" y="1948866"/>
                  </a:cubicBezTo>
                  <a:close/>
                  <a:moveTo>
                    <a:pt x="3143488" y="329808"/>
                  </a:moveTo>
                  <a:cubicBezTo>
                    <a:pt x="3268845" y="318683"/>
                    <a:pt x="3637657" y="302132"/>
                    <a:pt x="4158214" y="419891"/>
                  </a:cubicBezTo>
                  <a:cubicBezTo>
                    <a:pt x="4630609" y="526798"/>
                    <a:pt x="4896517" y="680645"/>
                    <a:pt x="5006205" y="756415"/>
                  </a:cubicBezTo>
                  <a:cubicBezTo>
                    <a:pt x="4994470" y="790332"/>
                    <a:pt x="4960281" y="867256"/>
                    <a:pt x="4863347" y="995461"/>
                  </a:cubicBezTo>
                  <a:cubicBezTo>
                    <a:pt x="4863008" y="995122"/>
                    <a:pt x="4862601" y="994783"/>
                    <a:pt x="4862261" y="994376"/>
                  </a:cubicBezTo>
                  <a:cubicBezTo>
                    <a:pt x="4861990" y="994580"/>
                    <a:pt x="4861786" y="994851"/>
                    <a:pt x="4861515" y="995122"/>
                  </a:cubicBezTo>
                  <a:cubicBezTo>
                    <a:pt x="4862058" y="995461"/>
                    <a:pt x="4862397" y="995733"/>
                    <a:pt x="4862940" y="996004"/>
                  </a:cubicBezTo>
                  <a:cubicBezTo>
                    <a:pt x="4770278" y="1118444"/>
                    <a:pt x="4620502" y="1287622"/>
                    <a:pt x="4378606" y="1510795"/>
                  </a:cubicBezTo>
                  <a:cubicBezTo>
                    <a:pt x="4149124" y="1722572"/>
                    <a:pt x="3948268" y="1879133"/>
                    <a:pt x="3787570" y="1991873"/>
                  </a:cubicBezTo>
                  <a:cubicBezTo>
                    <a:pt x="3785671" y="1992144"/>
                    <a:pt x="3783771" y="1992483"/>
                    <a:pt x="3781872" y="1992687"/>
                  </a:cubicBezTo>
                  <a:cubicBezTo>
                    <a:pt x="3781736" y="1993976"/>
                    <a:pt x="3781465" y="1995196"/>
                    <a:pt x="3781193" y="1996417"/>
                  </a:cubicBezTo>
                  <a:cubicBezTo>
                    <a:pt x="3643152" y="2092945"/>
                    <a:pt x="3535431" y="2156709"/>
                    <a:pt x="3465495" y="2194967"/>
                  </a:cubicBezTo>
                  <a:cubicBezTo>
                    <a:pt x="3463935" y="2193271"/>
                    <a:pt x="3462510" y="2191304"/>
                    <a:pt x="3461425" y="2188794"/>
                  </a:cubicBezTo>
                  <a:cubicBezTo>
                    <a:pt x="3461425" y="2188794"/>
                    <a:pt x="3336950" y="1674342"/>
                    <a:pt x="3272847" y="1354370"/>
                  </a:cubicBezTo>
                  <a:cubicBezTo>
                    <a:pt x="3271151" y="1345009"/>
                    <a:pt x="3269319" y="1335648"/>
                    <a:pt x="3267284" y="1326355"/>
                  </a:cubicBezTo>
                  <a:cubicBezTo>
                    <a:pt x="3257381" y="1275683"/>
                    <a:pt x="3246934" y="1215311"/>
                    <a:pt x="3236488" y="1149580"/>
                  </a:cubicBezTo>
                  <a:cubicBezTo>
                    <a:pt x="3236081" y="1141033"/>
                    <a:pt x="3234520" y="1132689"/>
                    <a:pt x="3232553" y="1124481"/>
                  </a:cubicBezTo>
                  <a:cubicBezTo>
                    <a:pt x="3187444" y="836459"/>
                    <a:pt x="3142063" y="460185"/>
                    <a:pt x="3128496" y="345613"/>
                  </a:cubicBezTo>
                  <a:cubicBezTo>
                    <a:pt x="3133177" y="339237"/>
                    <a:pt x="3138264" y="334014"/>
                    <a:pt x="3143691" y="329740"/>
                  </a:cubicBezTo>
                  <a:close/>
                  <a:moveTo>
                    <a:pt x="3551847" y="3806835"/>
                  </a:moveTo>
                  <a:cubicBezTo>
                    <a:pt x="3449893" y="3836207"/>
                    <a:pt x="2810016" y="4022139"/>
                    <a:pt x="2557946" y="4134608"/>
                  </a:cubicBezTo>
                  <a:lnTo>
                    <a:pt x="2320595" y="3123816"/>
                  </a:lnTo>
                  <a:cubicBezTo>
                    <a:pt x="2565069" y="3061273"/>
                    <a:pt x="3102787" y="2845019"/>
                    <a:pt x="3267691" y="2777795"/>
                  </a:cubicBezTo>
                  <a:lnTo>
                    <a:pt x="3552322" y="3804596"/>
                  </a:lnTo>
                  <a:cubicBezTo>
                    <a:pt x="3552186" y="3805342"/>
                    <a:pt x="3552051" y="3806089"/>
                    <a:pt x="3551847" y="3806767"/>
                  </a:cubicBezTo>
                  <a:close/>
                  <a:moveTo>
                    <a:pt x="2536917" y="6421083"/>
                  </a:moveTo>
                  <a:cubicBezTo>
                    <a:pt x="2538613" y="6413485"/>
                    <a:pt x="2540513" y="6404463"/>
                    <a:pt x="2542615" y="6394492"/>
                  </a:cubicBezTo>
                  <a:cubicBezTo>
                    <a:pt x="2544108" y="6392796"/>
                    <a:pt x="2545465" y="6391100"/>
                    <a:pt x="2546482" y="6389404"/>
                  </a:cubicBezTo>
                  <a:lnTo>
                    <a:pt x="2546482" y="6375362"/>
                  </a:lnTo>
                  <a:cubicBezTo>
                    <a:pt x="2552451" y="6345923"/>
                    <a:pt x="2559438" y="6308817"/>
                    <a:pt x="2566900" y="6264522"/>
                  </a:cubicBezTo>
                  <a:cubicBezTo>
                    <a:pt x="2570427" y="6247225"/>
                    <a:pt x="2573141" y="6229859"/>
                    <a:pt x="2575311" y="6212358"/>
                  </a:cubicBezTo>
                  <a:cubicBezTo>
                    <a:pt x="2579924" y="6182715"/>
                    <a:pt x="2584605" y="6150494"/>
                    <a:pt x="2589217" y="6115966"/>
                  </a:cubicBezTo>
                  <a:cubicBezTo>
                    <a:pt x="2589896" y="6113863"/>
                    <a:pt x="2590438" y="6111760"/>
                    <a:pt x="2591252" y="6109725"/>
                  </a:cubicBezTo>
                  <a:cubicBezTo>
                    <a:pt x="2591388" y="6107419"/>
                    <a:pt x="2592202" y="6105181"/>
                    <a:pt x="2594034" y="6102942"/>
                  </a:cubicBezTo>
                  <a:cubicBezTo>
                    <a:pt x="2593627" y="6096430"/>
                    <a:pt x="2593491" y="6089986"/>
                    <a:pt x="2593423" y="6083542"/>
                  </a:cubicBezTo>
                  <a:cubicBezTo>
                    <a:pt x="2600003" y="6031581"/>
                    <a:pt x="2606447" y="5974736"/>
                    <a:pt x="2612145" y="5913482"/>
                  </a:cubicBezTo>
                  <a:cubicBezTo>
                    <a:pt x="2615130" y="5893132"/>
                    <a:pt x="2617775" y="5872782"/>
                    <a:pt x="2619336" y="5852296"/>
                  </a:cubicBezTo>
                  <a:cubicBezTo>
                    <a:pt x="2620557" y="5836558"/>
                    <a:pt x="2621032" y="5820821"/>
                    <a:pt x="2621235" y="5805016"/>
                  </a:cubicBezTo>
                  <a:cubicBezTo>
                    <a:pt x="2627611" y="5718188"/>
                    <a:pt x="2632495" y="5624103"/>
                    <a:pt x="2634937" y="5523573"/>
                  </a:cubicBezTo>
                  <a:cubicBezTo>
                    <a:pt x="2639618" y="5328212"/>
                    <a:pt x="2632563" y="5137802"/>
                    <a:pt x="2621371" y="4972016"/>
                  </a:cubicBezTo>
                  <a:cubicBezTo>
                    <a:pt x="2621371" y="4960485"/>
                    <a:pt x="2621371" y="4948953"/>
                    <a:pt x="2621371" y="4937421"/>
                  </a:cubicBezTo>
                  <a:cubicBezTo>
                    <a:pt x="2620217" y="4929824"/>
                    <a:pt x="2618793" y="4922294"/>
                    <a:pt x="2617301" y="4914832"/>
                  </a:cubicBezTo>
                  <a:cubicBezTo>
                    <a:pt x="2613841" y="4868977"/>
                    <a:pt x="2610042" y="4825359"/>
                    <a:pt x="2606244" y="4784456"/>
                  </a:cubicBezTo>
                  <a:cubicBezTo>
                    <a:pt x="2606718" y="4767294"/>
                    <a:pt x="2604209" y="4749725"/>
                    <a:pt x="2601088" y="4732088"/>
                  </a:cubicBezTo>
                  <a:cubicBezTo>
                    <a:pt x="2591388" y="4636714"/>
                    <a:pt x="2581620" y="4559112"/>
                    <a:pt x="2574362" y="4506133"/>
                  </a:cubicBezTo>
                  <a:cubicBezTo>
                    <a:pt x="2574565" y="4495483"/>
                    <a:pt x="2574565" y="4484834"/>
                    <a:pt x="2573887" y="4474252"/>
                  </a:cubicBezTo>
                  <a:cubicBezTo>
                    <a:pt x="2572734" y="4457022"/>
                    <a:pt x="2583112" y="4443252"/>
                    <a:pt x="2597493" y="4441488"/>
                  </a:cubicBezTo>
                  <a:cubicBezTo>
                    <a:pt x="2625305" y="4438028"/>
                    <a:pt x="2651624" y="4429210"/>
                    <a:pt x="2677944" y="4420731"/>
                  </a:cubicBezTo>
                  <a:cubicBezTo>
                    <a:pt x="2838235" y="4386000"/>
                    <a:pt x="3362387" y="4273328"/>
                    <a:pt x="3691992" y="4213634"/>
                  </a:cubicBezTo>
                  <a:cubicBezTo>
                    <a:pt x="3743953" y="4371890"/>
                    <a:pt x="3889863" y="4807452"/>
                    <a:pt x="3999957" y="5051992"/>
                  </a:cubicBezTo>
                  <a:cubicBezTo>
                    <a:pt x="4112901" y="5302842"/>
                    <a:pt x="4556466" y="6027986"/>
                    <a:pt x="4704887" y="6268592"/>
                  </a:cubicBezTo>
                  <a:cubicBezTo>
                    <a:pt x="4568880" y="6351214"/>
                    <a:pt x="4236427" y="6499431"/>
                    <a:pt x="3577285" y="6522494"/>
                  </a:cubicBezTo>
                  <a:cubicBezTo>
                    <a:pt x="2953621" y="6544269"/>
                    <a:pt x="2661053" y="6471008"/>
                    <a:pt x="2536985" y="6421286"/>
                  </a:cubicBezTo>
                  <a:close/>
                  <a:moveTo>
                    <a:pt x="6099279" y="3516709"/>
                  </a:moveTo>
                  <a:cubicBezTo>
                    <a:pt x="5903103" y="3503889"/>
                    <a:pt x="5707132" y="3504770"/>
                    <a:pt x="5511092" y="3506602"/>
                  </a:cubicBezTo>
                  <a:cubicBezTo>
                    <a:pt x="5382343" y="3507823"/>
                    <a:pt x="5253120" y="3514064"/>
                    <a:pt x="5125253" y="3528444"/>
                  </a:cubicBezTo>
                  <a:cubicBezTo>
                    <a:pt x="5064067" y="3535296"/>
                    <a:pt x="5001727" y="3545946"/>
                    <a:pt x="4940881" y="3548930"/>
                  </a:cubicBezTo>
                  <a:cubicBezTo>
                    <a:pt x="4860905" y="3552865"/>
                    <a:pt x="4783031" y="3569687"/>
                    <a:pt x="4703530" y="3574911"/>
                  </a:cubicBezTo>
                  <a:cubicBezTo>
                    <a:pt x="4643294" y="3578913"/>
                    <a:pt x="4583871" y="3594175"/>
                    <a:pt x="4524042" y="3604147"/>
                  </a:cubicBezTo>
                  <a:cubicBezTo>
                    <a:pt x="4447390" y="3616900"/>
                    <a:pt x="4369720" y="3625311"/>
                    <a:pt x="4294289" y="3643219"/>
                  </a:cubicBezTo>
                  <a:cubicBezTo>
                    <a:pt x="4227540" y="3659092"/>
                    <a:pt x="4158757" y="3664316"/>
                    <a:pt x="4093026" y="3685480"/>
                  </a:cubicBezTo>
                  <a:cubicBezTo>
                    <a:pt x="4063382" y="3694977"/>
                    <a:pt x="4030550" y="3693213"/>
                    <a:pt x="4001314" y="3707255"/>
                  </a:cubicBezTo>
                  <a:cubicBezTo>
                    <a:pt x="3994056" y="3710714"/>
                    <a:pt x="3986187" y="3705084"/>
                    <a:pt x="3979946" y="3699047"/>
                  </a:cubicBezTo>
                  <a:cubicBezTo>
                    <a:pt x="3914419" y="3533736"/>
                    <a:pt x="3704066" y="3000019"/>
                    <a:pt x="3598110" y="2694224"/>
                  </a:cubicBezTo>
                  <a:cubicBezTo>
                    <a:pt x="3592412" y="2677401"/>
                    <a:pt x="3586714" y="2660511"/>
                    <a:pt x="3580880" y="2643688"/>
                  </a:cubicBezTo>
                  <a:cubicBezTo>
                    <a:pt x="3577285" y="2633174"/>
                    <a:pt x="3576471" y="2624898"/>
                    <a:pt x="3578167" y="2618047"/>
                  </a:cubicBezTo>
                  <a:cubicBezTo>
                    <a:pt x="3732217" y="2551027"/>
                    <a:pt x="4111544" y="2373777"/>
                    <a:pt x="4556466" y="2076258"/>
                  </a:cubicBezTo>
                  <a:cubicBezTo>
                    <a:pt x="4556466" y="2076258"/>
                    <a:pt x="5124507" y="1708395"/>
                    <a:pt x="5619287" y="1233762"/>
                  </a:cubicBezTo>
                  <a:cubicBezTo>
                    <a:pt x="5621525" y="1236204"/>
                    <a:pt x="5623899" y="1238714"/>
                    <a:pt x="5626273" y="1241291"/>
                  </a:cubicBezTo>
                  <a:cubicBezTo>
                    <a:pt x="5626409" y="1241630"/>
                    <a:pt x="5626545" y="1241902"/>
                    <a:pt x="5626680" y="1242241"/>
                  </a:cubicBezTo>
                  <a:cubicBezTo>
                    <a:pt x="5628241" y="1243733"/>
                    <a:pt x="5629733" y="1245226"/>
                    <a:pt x="5631293" y="1246718"/>
                  </a:cubicBezTo>
                  <a:cubicBezTo>
                    <a:pt x="5797486" y="1426138"/>
                    <a:pt x="6245868" y="1949951"/>
                    <a:pt x="6395916" y="2527489"/>
                  </a:cubicBezTo>
                  <a:cubicBezTo>
                    <a:pt x="6518967" y="3001172"/>
                    <a:pt x="6549085" y="3297131"/>
                    <a:pt x="6555394" y="3442770"/>
                  </a:cubicBezTo>
                  <a:cubicBezTo>
                    <a:pt x="6555326" y="3464341"/>
                    <a:pt x="6555190" y="3485913"/>
                    <a:pt x="6555394" y="3507484"/>
                  </a:cubicBezTo>
                  <a:cubicBezTo>
                    <a:pt x="6555462" y="3521933"/>
                    <a:pt x="6558853" y="3537670"/>
                    <a:pt x="6542437" y="3546827"/>
                  </a:cubicBezTo>
                  <a:lnTo>
                    <a:pt x="6542437" y="3546827"/>
                  </a:lnTo>
                  <a:cubicBezTo>
                    <a:pt x="6541895" y="3548252"/>
                    <a:pt x="6541420" y="3549812"/>
                    <a:pt x="6541013" y="3551372"/>
                  </a:cubicBezTo>
                  <a:lnTo>
                    <a:pt x="6445232" y="3546963"/>
                  </a:lnTo>
                  <a:cubicBezTo>
                    <a:pt x="6329846" y="3538619"/>
                    <a:pt x="6215071" y="3524307"/>
                    <a:pt x="6099482" y="3516709"/>
                  </a:cubicBezTo>
                  <a:close/>
                  <a:moveTo>
                    <a:pt x="737422" y="5018890"/>
                  </a:moveTo>
                  <a:cubicBezTo>
                    <a:pt x="721820" y="4994809"/>
                    <a:pt x="706625" y="4969439"/>
                    <a:pt x="691973" y="4943119"/>
                  </a:cubicBezTo>
                  <a:cubicBezTo>
                    <a:pt x="684986" y="4928060"/>
                    <a:pt x="676914" y="4913408"/>
                    <a:pt x="668299" y="4899095"/>
                  </a:cubicBezTo>
                  <a:cubicBezTo>
                    <a:pt x="639673" y="4843675"/>
                    <a:pt x="612879" y="4784388"/>
                    <a:pt x="587916" y="4722795"/>
                  </a:cubicBezTo>
                  <a:cubicBezTo>
                    <a:pt x="588255" y="4721777"/>
                    <a:pt x="588526" y="4720828"/>
                    <a:pt x="589001" y="4719810"/>
                  </a:cubicBezTo>
                  <a:cubicBezTo>
                    <a:pt x="590019" y="4718996"/>
                    <a:pt x="590968" y="4718114"/>
                    <a:pt x="591986" y="4717300"/>
                  </a:cubicBezTo>
                  <a:lnTo>
                    <a:pt x="591986" y="4717165"/>
                  </a:lnTo>
                  <a:cubicBezTo>
                    <a:pt x="590968" y="4718047"/>
                    <a:pt x="589951" y="4718928"/>
                    <a:pt x="589001" y="4719810"/>
                  </a:cubicBezTo>
                  <a:cubicBezTo>
                    <a:pt x="587102" y="4717232"/>
                    <a:pt x="585338" y="4714587"/>
                    <a:pt x="583507" y="4712009"/>
                  </a:cubicBezTo>
                  <a:cubicBezTo>
                    <a:pt x="449399" y="4376774"/>
                    <a:pt x="367999" y="3975130"/>
                    <a:pt x="328994" y="3747208"/>
                  </a:cubicBezTo>
                  <a:cubicBezTo>
                    <a:pt x="326009" y="3709697"/>
                    <a:pt x="315495" y="3672659"/>
                    <a:pt x="314274" y="3634401"/>
                  </a:cubicBezTo>
                  <a:cubicBezTo>
                    <a:pt x="313664" y="3614458"/>
                    <a:pt x="315020" y="3597364"/>
                    <a:pt x="323500" y="3580066"/>
                  </a:cubicBezTo>
                  <a:lnTo>
                    <a:pt x="323500" y="3580066"/>
                  </a:lnTo>
                  <a:cubicBezTo>
                    <a:pt x="323703" y="3577963"/>
                    <a:pt x="323839" y="3575861"/>
                    <a:pt x="323907" y="3573690"/>
                  </a:cubicBezTo>
                  <a:lnTo>
                    <a:pt x="323907" y="3573690"/>
                  </a:lnTo>
                  <a:cubicBezTo>
                    <a:pt x="326009" y="3570976"/>
                    <a:pt x="328248" y="3568873"/>
                    <a:pt x="330554" y="3567042"/>
                  </a:cubicBezTo>
                  <a:cubicBezTo>
                    <a:pt x="728671" y="3581694"/>
                    <a:pt x="1718502" y="3311648"/>
                    <a:pt x="1996960" y="3233096"/>
                  </a:cubicBezTo>
                  <a:cubicBezTo>
                    <a:pt x="2041052" y="3423234"/>
                    <a:pt x="2152978" y="3928529"/>
                    <a:pt x="2186556" y="4293678"/>
                  </a:cubicBezTo>
                  <a:cubicBezTo>
                    <a:pt x="2182621" y="4296052"/>
                    <a:pt x="2176720" y="4296120"/>
                    <a:pt x="2171429" y="4296323"/>
                  </a:cubicBezTo>
                  <a:cubicBezTo>
                    <a:pt x="2094980" y="4329087"/>
                    <a:pt x="2017989" y="4360630"/>
                    <a:pt x="1943304" y="4397667"/>
                  </a:cubicBezTo>
                  <a:cubicBezTo>
                    <a:pt x="1876419" y="4430838"/>
                    <a:pt x="1804990" y="4455055"/>
                    <a:pt x="1739327" y="4490193"/>
                  </a:cubicBezTo>
                  <a:cubicBezTo>
                    <a:pt x="1653382" y="4536184"/>
                    <a:pt x="1563163" y="4572950"/>
                    <a:pt x="1476810" y="4617924"/>
                  </a:cubicBezTo>
                  <a:cubicBezTo>
                    <a:pt x="1411215" y="4652044"/>
                    <a:pt x="1344873" y="4685554"/>
                    <a:pt x="1281245" y="4722320"/>
                  </a:cubicBezTo>
                  <a:cubicBezTo>
                    <a:pt x="1213276" y="4761664"/>
                    <a:pt x="1140490" y="4791917"/>
                    <a:pt x="1075234" y="4837230"/>
                  </a:cubicBezTo>
                  <a:cubicBezTo>
                    <a:pt x="1021306" y="4874675"/>
                    <a:pt x="957000" y="4897060"/>
                    <a:pt x="902258" y="4934572"/>
                  </a:cubicBezTo>
                  <a:cubicBezTo>
                    <a:pt x="876617" y="4952141"/>
                    <a:pt x="851925" y="4969981"/>
                    <a:pt x="821603" y="4978257"/>
                  </a:cubicBezTo>
                  <a:lnTo>
                    <a:pt x="821603" y="4978257"/>
                  </a:lnTo>
                  <a:cubicBezTo>
                    <a:pt x="776087" y="5014684"/>
                    <a:pt x="754516" y="5028726"/>
                    <a:pt x="737286" y="5018890"/>
                  </a:cubicBezTo>
                  <a:close/>
                  <a:moveTo>
                    <a:pt x="6184275" y="4921684"/>
                  </a:moveTo>
                  <a:cubicBezTo>
                    <a:pt x="6168130" y="4952684"/>
                    <a:pt x="6151511" y="4983480"/>
                    <a:pt x="6135095" y="5014345"/>
                  </a:cubicBezTo>
                  <a:cubicBezTo>
                    <a:pt x="6134620" y="5015769"/>
                    <a:pt x="6133874" y="5017262"/>
                    <a:pt x="6132653" y="5018957"/>
                  </a:cubicBezTo>
                  <a:lnTo>
                    <a:pt x="6132653" y="5018957"/>
                  </a:lnTo>
                  <a:cubicBezTo>
                    <a:pt x="6097040" y="5064270"/>
                    <a:pt x="6074520" y="5117588"/>
                    <a:pt x="6043384" y="5165478"/>
                  </a:cubicBezTo>
                  <a:cubicBezTo>
                    <a:pt x="6017743" y="5204822"/>
                    <a:pt x="5984572" y="5239282"/>
                    <a:pt x="5958659" y="5278422"/>
                  </a:cubicBezTo>
                  <a:cubicBezTo>
                    <a:pt x="5912464" y="5348223"/>
                    <a:pt x="5858536" y="5411715"/>
                    <a:pt x="5804134" y="5474733"/>
                  </a:cubicBezTo>
                  <a:cubicBezTo>
                    <a:pt x="5579333" y="5693090"/>
                    <a:pt x="5457300" y="5793484"/>
                    <a:pt x="5393332" y="5843478"/>
                  </a:cubicBezTo>
                  <a:cubicBezTo>
                    <a:pt x="4660388" y="5100765"/>
                    <a:pt x="4319387" y="4378199"/>
                    <a:pt x="4232085" y="4174019"/>
                  </a:cubicBezTo>
                  <a:cubicBezTo>
                    <a:pt x="4428464" y="4152312"/>
                    <a:pt x="4788865" y="4133047"/>
                    <a:pt x="5300943" y="4187721"/>
                  </a:cubicBezTo>
                  <a:cubicBezTo>
                    <a:pt x="5930848" y="4255013"/>
                    <a:pt x="6250345" y="4446983"/>
                    <a:pt x="6361999" y="4529672"/>
                  </a:cubicBezTo>
                  <a:cubicBezTo>
                    <a:pt x="6333780" y="4612429"/>
                    <a:pt x="6294301" y="4690642"/>
                    <a:pt x="6261063" y="4771364"/>
                  </a:cubicBezTo>
                  <a:cubicBezTo>
                    <a:pt x="6239763" y="4823189"/>
                    <a:pt x="6210323" y="4871758"/>
                    <a:pt x="6184343" y="4921616"/>
                  </a:cubicBezTo>
                  <a:close/>
                </a:path>
              </a:pathLst>
            </a:custGeom>
            <a:solidFill>
              <a:srgbClr val="322B21"/>
            </a:solidFill>
            <a:ln w="67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05A96A-2263-1B26-8C26-B0B8359A29F8}"/>
              </a:ext>
            </a:extLst>
          </p:cNvPr>
          <p:cNvSpPr txBox="1"/>
          <p:nvPr/>
        </p:nvSpPr>
        <p:spPr>
          <a:xfrm>
            <a:off x="2963176" y="1700674"/>
            <a:ext cx="52141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>
                <a:latin typeface="Baskerville Old Face" panose="02020602080505020303" pitchFamily="18" charset="0"/>
              </a:rPr>
              <a:t>01</a:t>
            </a:r>
            <a:endParaRPr lang="en-IN" sz="2500" b="1" dirty="0">
              <a:latin typeface="Baskerville Old Face" panose="020206020805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AE955B-D3BD-2004-F339-44F758A7B7C0}"/>
              </a:ext>
            </a:extLst>
          </p:cNvPr>
          <p:cNvSpPr txBox="1"/>
          <p:nvPr/>
        </p:nvSpPr>
        <p:spPr>
          <a:xfrm>
            <a:off x="3648976" y="2672190"/>
            <a:ext cx="52141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>
                <a:latin typeface="Baskerville Old Face" panose="02020602080505020303" pitchFamily="18" charset="0"/>
              </a:rPr>
              <a:t>02</a:t>
            </a:r>
            <a:endParaRPr lang="en-IN" sz="2500" b="1" dirty="0">
              <a:latin typeface="Baskerville Old Face" panose="0202060208050502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E1774-3E65-DD55-B726-90EDABBB5307}"/>
              </a:ext>
            </a:extLst>
          </p:cNvPr>
          <p:cNvSpPr txBox="1"/>
          <p:nvPr/>
        </p:nvSpPr>
        <p:spPr>
          <a:xfrm>
            <a:off x="3766654" y="3914962"/>
            <a:ext cx="52141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>
                <a:latin typeface="Baskerville Old Face" panose="02020602080505020303" pitchFamily="18" charset="0"/>
              </a:rPr>
              <a:t>03</a:t>
            </a:r>
            <a:endParaRPr lang="en-IN" sz="2500" b="1" dirty="0">
              <a:latin typeface="Baskerville Old Face" panose="020206020805050203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5A839C-9B86-2F4A-1587-72BB0C9DE127}"/>
              </a:ext>
            </a:extLst>
          </p:cNvPr>
          <p:cNvSpPr txBox="1"/>
          <p:nvPr/>
        </p:nvSpPr>
        <p:spPr>
          <a:xfrm>
            <a:off x="2128692" y="1914254"/>
            <a:ext cx="52141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>
                <a:latin typeface="Baskerville Old Face" panose="02020602080505020303" pitchFamily="18" charset="0"/>
              </a:rPr>
              <a:t>04</a:t>
            </a:r>
            <a:endParaRPr lang="en-IN" sz="2500" b="1" dirty="0">
              <a:latin typeface="Baskerville Old Face" panose="020206020805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080824-3643-768E-62DA-2BE3CAC38B07}"/>
              </a:ext>
            </a:extLst>
          </p:cNvPr>
          <p:cNvSpPr txBox="1"/>
          <p:nvPr/>
        </p:nvSpPr>
        <p:spPr>
          <a:xfrm>
            <a:off x="2389398" y="3050731"/>
            <a:ext cx="52141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>
                <a:latin typeface="Baskerville Old Face" panose="02020602080505020303" pitchFamily="18" charset="0"/>
              </a:rPr>
              <a:t>05</a:t>
            </a:r>
            <a:endParaRPr lang="en-IN" sz="2500" b="1" dirty="0">
              <a:latin typeface="Baskerville Old Face" panose="020206020805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BAD0D-BE48-4741-3255-AC5AE0E9376D}"/>
              </a:ext>
            </a:extLst>
          </p:cNvPr>
          <p:cNvSpPr txBox="1"/>
          <p:nvPr/>
        </p:nvSpPr>
        <p:spPr>
          <a:xfrm>
            <a:off x="2629229" y="4212455"/>
            <a:ext cx="52141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>
                <a:latin typeface="Baskerville Old Face" panose="02020602080505020303" pitchFamily="18" charset="0"/>
              </a:rPr>
              <a:t>06</a:t>
            </a:r>
            <a:endParaRPr lang="en-IN" sz="2500" b="1" dirty="0">
              <a:latin typeface="Baskerville Old Face" panose="0202060208050502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BBCF78-1F28-8D17-2ECB-AA156C422081}"/>
              </a:ext>
            </a:extLst>
          </p:cNvPr>
          <p:cNvSpPr txBox="1"/>
          <p:nvPr/>
        </p:nvSpPr>
        <p:spPr>
          <a:xfrm>
            <a:off x="1368550" y="2489268"/>
            <a:ext cx="52141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>
                <a:latin typeface="Baskerville Old Face" panose="02020602080505020303" pitchFamily="18" charset="0"/>
              </a:rPr>
              <a:t>07</a:t>
            </a:r>
            <a:endParaRPr lang="en-IN" sz="2500" b="1" dirty="0">
              <a:latin typeface="Baskerville Old Face" panose="020206020805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21975E-787E-1A66-E404-ECEB2426C7C9}"/>
              </a:ext>
            </a:extLst>
          </p:cNvPr>
          <p:cNvSpPr txBox="1"/>
          <p:nvPr/>
        </p:nvSpPr>
        <p:spPr>
          <a:xfrm>
            <a:off x="1399618" y="3405136"/>
            <a:ext cx="52141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>
                <a:latin typeface="Baskerville Old Face" panose="02020602080505020303" pitchFamily="18" charset="0"/>
              </a:rPr>
              <a:t>08</a:t>
            </a:r>
            <a:endParaRPr lang="en-IN" sz="2500" b="1" dirty="0">
              <a:latin typeface="Baskerville Old Face" panose="020206020805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33243E-CE79-9D3D-38DD-E7FC598622C4}"/>
              </a:ext>
            </a:extLst>
          </p:cNvPr>
          <p:cNvSpPr txBox="1"/>
          <p:nvPr/>
        </p:nvSpPr>
        <p:spPr>
          <a:xfrm>
            <a:off x="1674432" y="4130622"/>
            <a:ext cx="52141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>
                <a:latin typeface="Baskerville Old Face" panose="02020602080505020303" pitchFamily="18" charset="0"/>
              </a:rPr>
              <a:t>09</a:t>
            </a:r>
            <a:endParaRPr lang="en-IN" sz="2500" b="1" dirty="0">
              <a:latin typeface="Baskerville Old Face" panose="020206020805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696855-5D1E-1E6D-475E-E9BCBBB048B9}"/>
              </a:ext>
            </a:extLst>
          </p:cNvPr>
          <p:cNvSpPr txBox="1"/>
          <p:nvPr/>
        </p:nvSpPr>
        <p:spPr>
          <a:xfrm>
            <a:off x="5720323" y="447863"/>
            <a:ext cx="54521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0" dirty="0">
                <a:solidFill>
                  <a:schemeClr val="bg1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Relic collections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2D0215-6F90-CC3D-8D90-392AC4E9F7AC}"/>
              </a:ext>
            </a:extLst>
          </p:cNvPr>
          <p:cNvGrpSpPr/>
          <p:nvPr/>
        </p:nvGrpSpPr>
        <p:grpSpPr>
          <a:xfrm>
            <a:off x="5720323" y="1914254"/>
            <a:ext cx="2445776" cy="756810"/>
            <a:chOff x="5856316" y="1914254"/>
            <a:chExt cx="2445776" cy="7568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FAF337-34E7-ADC1-1E35-440970C9E80A}"/>
                </a:ext>
              </a:extLst>
            </p:cNvPr>
            <p:cNvSpPr txBox="1"/>
            <p:nvPr/>
          </p:nvSpPr>
          <p:spPr>
            <a:xfrm>
              <a:off x="5856316" y="1914254"/>
              <a:ext cx="52141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01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4DE678-C9FB-EB6F-194E-4706970C812C}"/>
                </a:ext>
              </a:extLst>
            </p:cNvPr>
            <p:cNvSpPr txBox="1"/>
            <p:nvPr/>
          </p:nvSpPr>
          <p:spPr>
            <a:xfrm>
              <a:off x="6328116" y="2257727"/>
              <a:ext cx="197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Eye Of </a:t>
              </a:r>
              <a:r>
                <a:rPr lang="en-US" sz="16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Agamotto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8DF992-06E0-CC1F-0B75-AE01866AB8D1}"/>
              </a:ext>
            </a:extLst>
          </p:cNvPr>
          <p:cNvGrpSpPr/>
          <p:nvPr/>
        </p:nvGrpSpPr>
        <p:grpSpPr>
          <a:xfrm>
            <a:off x="8942416" y="1914254"/>
            <a:ext cx="2445776" cy="756810"/>
            <a:chOff x="5856316" y="1914254"/>
            <a:chExt cx="2445776" cy="7568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44397EA-BCD5-27F7-CE34-D500BBB170FA}"/>
                </a:ext>
              </a:extLst>
            </p:cNvPr>
            <p:cNvSpPr txBox="1"/>
            <p:nvPr/>
          </p:nvSpPr>
          <p:spPr>
            <a:xfrm>
              <a:off x="5856316" y="1914254"/>
              <a:ext cx="52141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06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35DD1D-5981-065E-DACA-01D5DC8A58AB}"/>
                </a:ext>
              </a:extLst>
            </p:cNvPr>
            <p:cNvSpPr txBox="1"/>
            <p:nvPr/>
          </p:nvSpPr>
          <p:spPr>
            <a:xfrm>
              <a:off x="6328116" y="2257727"/>
              <a:ext cx="197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Axe Of </a:t>
              </a:r>
              <a:r>
                <a:rPr lang="en-US" sz="16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Angarrumus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7D404B-0C7A-748C-6ACE-B00862B7A3CD}"/>
              </a:ext>
            </a:extLst>
          </p:cNvPr>
          <p:cNvGrpSpPr/>
          <p:nvPr/>
        </p:nvGrpSpPr>
        <p:grpSpPr>
          <a:xfrm>
            <a:off x="5720323" y="2580166"/>
            <a:ext cx="2445776" cy="756810"/>
            <a:chOff x="5856316" y="1914254"/>
            <a:chExt cx="2445776" cy="7568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98DB8E-19F7-D708-C294-68206D75BB0E}"/>
                </a:ext>
              </a:extLst>
            </p:cNvPr>
            <p:cNvSpPr txBox="1"/>
            <p:nvPr/>
          </p:nvSpPr>
          <p:spPr>
            <a:xfrm>
              <a:off x="5856316" y="1914254"/>
              <a:ext cx="52141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02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78044C1-CB6A-C14F-6C0C-D1AB50FF51F6}"/>
                </a:ext>
              </a:extLst>
            </p:cNvPr>
            <p:cNvSpPr txBox="1"/>
            <p:nvPr/>
          </p:nvSpPr>
          <p:spPr>
            <a:xfrm>
              <a:off x="6328116" y="2257727"/>
              <a:ext cx="197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Orb Of </a:t>
              </a:r>
              <a:r>
                <a:rPr lang="en-US" sz="16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Agamotto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119F842-F22B-4A3F-46A6-B9082D8DF93F}"/>
              </a:ext>
            </a:extLst>
          </p:cNvPr>
          <p:cNvGrpSpPr/>
          <p:nvPr/>
        </p:nvGrpSpPr>
        <p:grpSpPr>
          <a:xfrm>
            <a:off x="8942416" y="2578351"/>
            <a:ext cx="2614584" cy="756810"/>
            <a:chOff x="5856316" y="1914254"/>
            <a:chExt cx="2614584" cy="7568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46CCC2-5B77-51F2-B2B5-148B6FE93E07}"/>
                </a:ext>
              </a:extLst>
            </p:cNvPr>
            <p:cNvSpPr txBox="1"/>
            <p:nvPr/>
          </p:nvSpPr>
          <p:spPr>
            <a:xfrm>
              <a:off x="5856316" y="1914254"/>
              <a:ext cx="52141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07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B8838B-3AF5-4C07-C653-55A0B7BC4744}"/>
                </a:ext>
              </a:extLst>
            </p:cNvPr>
            <p:cNvSpPr txBox="1"/>
            <p:nvPr/>
          </p:nvSpPr>
          <p:spPr>
            <a:xfrm>
              <a:off x="6328116" y="2257727"/>
              <a:ext cx="2142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Brazier of </a:t>
              </a:r>
              <a:r>
                <a:rPr lang="en-US" sz="16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Bom'Galiath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3B47B63-692A-6FC6-D7E7-10A06A073D96}"/>
              </a:ext>
            </a:extLst>
          </p:cNvPr>
          <p:cNvGrpSpPr/>
          <p:nvPr/>
        </p:nvGrpSpPr>
        <p:grpSpPr>
          <a:xfrm>
            <a:off x="5720323" y="3246078"/>
            <a:ext cx="2725176" cy="756810"/>
            <a:chOff x="5856316" y="1914254"/>
            <a:chExt cx="2725176" cy="7568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F296CC8-C01B-CE58-12B2-531CACFCC0BC}"/>
                </a:ext>
              </a:extLst>
            </p:cNvPr>
            <p:cNvSpPr txBox="1"/>
            <p:nvPr/>
          </p:nvSpPr>
          <p:spPr>
            <a:xfrm>
              <a:off x="5856316" y="1914254"/>
              <a:ext cx="52141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03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D86B8C-F2E7-BBC4-6EC6-381B8FD3883A}"/>
                </a:ext>
              </a:extLst>
            </p:cNvPr>
            <p:cNvSpPr txBox="1"/>
            <p:nvPr/>
          </p:nvSpPr>
          <p:spPr>
            <a:xfrm>
              <a:off x="6328115" y="2257727"/>
              <a:ext cx="2253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The Cloak Of Levitation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B6CF8D-9063-DC06-5FE5-12CD81577C43}"/>
              </a:ext>
            </a:extLst>
          </p:cNvPr>
          <p:cNvGrpSpPr/>
          <p:nvPr/>
        </p:nvGrpSpPr>
        <p:grpSpPr>
          <a:xfrm>
            <a:off x="8942416" y="3242448"/>
            <a:ext cx="2445776" cy="756810"/>
            <a:chOff x="5856316" y="1914254"/>
            <a:chExt cx="2445776" cy="7568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121AB80-8A75-56A9-024C-27CED6152A05}"/>
                </a:ext>
              </a:extLst>
            </p:cNvPr>
            <p:cNvSpPr txBox="1"/>
            <p:nvPr/>
          </p:nvSpPr>
          <p:spPr>
            <a:xfrm>
              <a:off x="5856316" y="1914254"/>
              <a:ext cx="52141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08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8DAD426-D54D-0BA1-7320-CD4E8F1519B1}"/>
                </a:ext>
              </a:extLst>
            </p:cNvPr>
            <p:cNvSpPr txBox="1"/>
            <p:nvPr/>
          </p:nvSpPr>
          <p:spPr>
            <a:xfrm>
              <a:off x="6328116" y="2257727"/>
              <a:ext cx="197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Ebony Blade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668E1D-E3BA-05B4-E32F-465A1F7B387E}"/>
              </a:ext>
            </a:extLst>
          </p:cNvPr>
          <p:cNvGrpSpPr/>
          <p:nvPr/>
        </p:nvGrpSpPr>
        <p:grpSpPr>
          <a:xfrm>
            <a:off x="5720323" y="3911990"/>
            <a:ext cx="2725176" cy="756810"/>
            <a:chOff x="5856316" y="1914254"/>
            <a:chExt cx="2725176" cy="75681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D445597-AC82-B3CA-BD92-2B78F9D24616}"/>
                </a:ext>
              </a:extLst>
            </p:cNvPr>
            <p:cNvSpPr txBox="1"/>
            <p:nvPr/>
          </p:nvSpPr>
          <p:spPr>
            <a:xfrm>
              <a:off x="5856316" y="1914254"/>
              <a:ext cx="52141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04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825BFB1-B43B-2EE4-6FB3-A99A1BC1800A}"/>
                </a:ext>
              </a:extLst>
            </p:cNvPr>
            <p:cNvSpPr txBox="1"/>
            <p:nvPr/>
          </p:nvSpPr>
          <p:spPr>
            <a:xfrm>
              <a:off x="6328116" y="2257727"/>
              <a:ext cx="2253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Chewing Gum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77AD1F0-AF64-D5DE-A24D-66B0288A5C9C}"/>
              </a:ext>
            </a:extLst>
          </p:cNvPr>
          <p:cNvGrpSpPr/>
          <p:nvPr/>
        </p:nvGrpSpPr>
        <p:grpSpPr>
          <a:xfrm>
            <a:off x="8942416" y="3906546"/>
            <a:ext cx="2445776" cy="756810"/>
            <a:chOff x="5856316" y="1914254"/>
            <a:chExt cx="2445776" cy="7568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C3CCCB-24C1-E0FE-EA10-3203A59BB175}"/>
                </a:ext>
              </a:extLst>
            </p:cNvPr>
            <p:cNvSpPr txBox="1"/>
            <p:nvPr/>
          </p:nvSpPr>
          <p:spPr>
            <a:xfrm>
              <a:off x="5856316" y="1914254"/>
              <a:ext cx="52141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09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F0D10FF-808D-88C7-D322-290EDB1BEF0D}"/>
                </a:ext>
              </a:extLst>
            </p:cNvPr>
            <p:cNvSpPr txBox="1"/>
            <p:nvPr/>
          </p:nvSpPr>
          <p:spPr>
            <a:xfrm>
              <a:off x="6328116" y="2257727"/>
              <a:ext cx="197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Wand Of </a:t>
              </a:r>
              <a:r>
                <a:rPr lang="en-US" sz="16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Watoomb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B4E0383-9763-0B37-426A-DEEEF54B91FB}"/>
              </a:ext>
            </a:extLst>
          </p:cNvPr>
          <p:cNvGrpSpPr/>
          <p:nvPr/>
        </p:nvGrpSpPr>
        <p:grpSpPr>
          <a:xfrm>
            <a:off x="5720323" y="4577902"/>
            <a:ext cx="3004576" cy="756810"/>
            <a:chOff x="5856316" y="1914254"/>
            <a:chExt cx="3004576" cy="75681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CDC9C7E-9EEA-B261-9C62-4F0777289BF3}"/>
                </a:ext>
              </a:extLst>
            </p:cNvPr>
            <p:cNvSpPr txBox="1"/>
            <p:nvPr/>
          </p:nvSpPr>
          <p:spPr>
            <a:xfrm>
              <a:off x="5856316" y="1914254"/>
              <a:ext cx="52141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05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95E44F0-1487-AB7E-5D03-7A59919BB4D2}"/>
                </a:ext>
              </a:extLst>
            </p:cNvPr>
            <p:cNvSpPr txBox="1"/>
            <p:nvPr/>
          </p:nvSpPr>
          <p:spPr>
            <a:xfrm>
              <a:off x="6328115" y="2257727"/>
              <a:ext cx="2532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A Barbed Wire Baseball Bat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73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FE7B405-3E9F-C6B0-3FD8-F901B5C6C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48379">
            <a:off x="5543276" y="1685614"/>
            <a:ext cx="1087265" cy="3408320"/>
          </a:xfrm>
          <a:prstGeom prst="rect">
            <a:avLst/>
          </a:prstGeom>
          <a:effectLst>
            <a:glow rad="241300">
              <a:srgbClr val="D42421">
                <a:alpha val="7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7AAD36-2D9E-09B5-4A61-109A562BB117}"/>
              </a:ext>
            </a:extLst>
          </p:cNvPr>
          <p:cNvSpPr txBox="1"/>
          <p:nvPr/>
        </p:nvSpPr>
        <p:spPr>
          <a:xfrm>
            <a:off x="4285250" y="79143"/>
            <a:ext cx="362150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>
                <a:solidFill>
                  <a:schemeClr val="bg1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COMPARISON</a:t>
            </a:r>
          </a:p>
        </p:txBody>
      </p:sp>
      <p:pic>
        <p:nvPicPr>
          <p:cNvPr id="4" name="Picture 3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8FA8D3CB-D25C-598C-4FD7-6285C9341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19" y="4593956"/>
            <a:ext cx="2397169" cy="2966930"/>
          </a:xfrm>
          <a:prstGeom prst="rect">
            <a:avLst/>
          </a:prstGeom>
          <a:effectLst>
            <a:outerShdw blurRad="241300" dist="114300" dir="3780000" sx="99000" sy="99000" algn="tl" rotWithShape="0">
              <a:prstClr val="black">
                <a:alpha val="72000"/>
              </a:prstClr>
            </a:outerShdw>
          </a:effectLst>
        </p:spPr>
      </p:pic>
      <p:pic>
        <p:nvPicPr>
          <p:cNvPr id="6" name="Picture 5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B1E1C720-0038-1EF2-B0A5-2CE839BE6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529" y="4593956"/>
            <a:ext cx="1752084" cy="2987033"/>
          </a:xfrm>
          <a:prstGeom prst="rect">
            <a:avLst/>
          </a:prstGeom>
          <a:effectLst>
            <a:outerShdw blurRad="241300" dist="114300" dir="3780000" sx="99000" sy="99000" algn="tl" rotWithShape="0">
              <a:prstClr val="black">
                <a:alpha val="72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291FB-A932-8A37-2220-ABA25B28AC19}"/>
              </a:ext>
            </a:extLst>
          </p:cNvPr>
          <p:cNvSpPr txBox="1"/>
          <p:nvPr/>
        </p:nvSpPr>
        <p:spPr>
          <a:xfrm>
            <a:off x="1720996" y="1507234"/>
            <a:ext cx="3460413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DOCTOR STRANGE</a:t>
            </a:r>
            <a:endParaRPr lang="en-IN" sz="25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1067A-8517-D879-4ADD-29EBFD651C73}"/>
              </a:ext>
            </a:extLst>
          </p:cNvPr>
          <p:cNvSpPr txBox="1"/>
          <p:nvPr/>
        </p:nvSpPr>
        <p:spPr>
          <a:xfrm>
            <a:off x="7010593" y="1507234"/>
            <a:ext cx="3460413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SCARLET WITCH</a:t>
            </a:r>
            <a:endParaRPr lang="en-IN" sz="25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8A964-5E8D-E203-5C53-45BDCC94C3D4}"/>
              </a:ext>
            </a:extLst>
          </p:cNvPr>
          <p:cNvSpPr txBox="1"/>
          <p:nvPr/>
        </p:nvSpPr>
        <p:spPr>
          <a:xfrm>
            <a:off x="5427387" y="2285921"/>
            <a:ext cx="13372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>
                <a:solidFill>
                  <a:schemeClr val="bg1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V/S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4A807C-5924-A396-CE8F-C3B23CAF69FF}"/>
              </a:ext>
            </a:extLst>
          </p:cNvPr>
          <p:cNvGrpSpPr/>
          <p:nvPr/>
        </p:nvGrpSpPr>
        <p:grpSpPr>
          <a:xfrm>
            <a:off x="2517924" y="2536761"/>
            <a:ext cx="7209863" cy="338554"/>
            <a:chOff x="2517924" y="2536761"/>
            <a:chExt cx="7209863" cy="338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7D7BA-8A1F-768F-61B8-9CCCE222A373}"/>
                </a:ext>
              </a:extLst>
            </p:cNvPr>
            <p:cNvSpPr txBox="1"/>
            <p:nvPr/>
          </p:nvSpPr>
          <p:spPr>
            <a:xfrm>
              <a:off x="2517924" y="2536761"/>
              <a:ext cx="197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Chaos Magic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0AC283-B083-344C-BFF7-68AEC4B468A0}"/>
                </a:ext>
              </a:extLst>
            </p:cNvPr>
            <p:cNvSpPr txBox="1"/>
            <p:nvPr/>
          </p:nvSpPr>
          <p:spPr>
            <a:xfrm>
              <a:off x="7753811" y="2536761"/>
              <a:ext cx="197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Eldritch Magic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EDBDB5-C5B5-5A83-3082-F9FB082C32D9}"/>
              </a:ext>
            </a:extLst>
          </p:cNvPr>
          <p:cNvGrpSpPr/>
          <p:nvPr/>
        </p:nvGrpSpPr>
        <p:grpSpPr>
          <a:xfrm>
            <a:off x="2517924" y="3101529"/>
            <a:ext cx="7209863" cy="338554"/>
            <a:chOff x="2517924" y="3101529"/>
            <a:chExt cx="7209863" cy="338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1C8BBD-8640-C25F-23A5-81719CAD290B}"/>
                </a:ext>
              </a:extLst>
            </p:cNvPr>
            <p:cNvSpPr txBox="1"/>
            <p:nvPr/>
          </p:nvSpPr>
          <p:spPr>
            <a:xfrm>
              <a:off x="2517924" y="3101529"/>
              <a:ext cx="197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Portal Creation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D6D996-F97A-B3F6-7022-2390D708E6EF}"/>
                </a:ext>
              </a:extLst>
            </p:cNvPr>
            <p:cNvSpPr txBox="1"/>
            <p:nvPr/>
          </p:nvSpPr>
          <p:spPr>
            <a:xfrm>
              <a:off x="7753811" y="3101529"/>
              <a:ext cx="197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Teleportation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17FE8B-331A-C882-C271-C5F9DF47540A}"/>
              </a:ext>
            </a:extLst>
          </p:cNvPr>
          <p:cNvGrpSpPr/>
          <p:nvPr/>
        </p:nvGrpSpPr>
        <p:grpSpPr>
          <a:xfrm>
            <a:off x="2517924" y="3666297"/>
            <a:ext cx="7209863" cy="338554"/>
            <a:chOff x="2517924" y="3666297"/>
            <a:chExt cx="7209863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665440-1975-3B7A-B15C-5BDF3DA4FC42}"/>
                </a:ext>
              </a:extLst>
            </p:cNvPr>
            <p:cNvSpPr txBox="1"/>
            <p:nvPr/>
          </p:nvSpPr>
          <p:spPr>
            <a:xfrm>
              <a:off x="2517924" y="3666297"/>
              <a:ext cx="197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Cloak of Levitation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96D2E6-80E2-1106-5222-4ADF99B9ACEF}"/>
                </a:ext>
              </a:extLst>
            </p:cNvPr>
            <p:cNvSpPr txBox="1"/>
            <p:nvPr/>
          </p:nvSpPr>
          <p:spPr>
            <a:xfrm>
              <a:off x="7753811" y="3666297"/>
              <a:ext cx="1973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Psionic Energy</a:t>
              </a:r>
              <a:endParaRPr lang="en-IN" sz="16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40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296E1B-F831-D659-0FE3-1D7B82F44A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CDE2A552-D2AD-0D9F-3EF8-B0049256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59" y="174623"/>
            <a:ext cx="10193882" cy="4875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0BA0D4-FAD4-95CD-9C25-6637380AFB60}"/>
              </a:ext>
            </a:extLst>
          </p:cNvPr>
          <p:cNvSpPr txBox="1"/>
          <p:nvPr/>
        </p:nvSpPr>
        <p:spPr>
          <a:xfrm>
            <a:off x="740503" y="384842"/>
            <a:ext cx="356860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01EB4B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TIME MAGIC</a:t>
            </a:r>
            <a:endParaRPr lang="en-IN" sz="10000" dirty="0">
              <a:solidFill>
                <a:srgbClr val="01EB4B"/>
              </a:solidFill>
              <a:latin typeface="DRagonlord" panose="02000603000000000000" pitchFamily="50" charset="0"/>
              <a:ea typeface="DRagonlord" panose="02000603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2D356-F057-0EEB-BC3D-7234A01C766C}"/>
              </a:ext>
            </a:extLst>
          </p:cNvPr>
          <p:cNvSpPr txBox="1"/>
          <p:nvPr/>
        </p:nvSpPr>
        <p:spPr>
          <a:xfrm>
            <a:off x="2373156" y="4841943"/>
            <a:ext cx="214849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500" b="1" i="0" dirty="0">
                <a:solidFill>
                  <a:srgbClr val="01EB4B"/>
                </a:solidFill>
                <a:effectLst/>
                <a:latin typeface="Baskerville Old Face" panose="02020602080505020303" pitchFamily="18" charset="0"/>
              </a:rPr>
              <a:t>PAST</a:t>
            </a:r>
            <a:endParaRPr lang="en-IN" sz="2500" b="1" dirty="0">
              <a:solidFill>
                <a:srgbClr val="01EB4B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7B617-41B0-FA77-2F21-B2E4576DB5F0}"/>
              </a:ext>
            </a:extLst>
          </p:cNvPr>
          <p:cNvSpPr txBox="1"/>
          <p:nvPr/>
        </p:nvSpPr>
        <p:spPr>
          <a:xfrm>
            <a:off x="5201197" y="4841943"/>
            <a:ext cx="214849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500" b="1" i="0" dirty="0">
                <a:solidFill>
                  <a:srgbClr val="01EB4B"/>
                </a:solidFill>
                <a:effectLst/>
                <a:latin typeface="Baskerville Old Face" panose="02020602080505020303" pitchFamily="18" charset="0"/>
              </a:rPr>
              <a:t>PRESENT</a:t>
            </a:r>
            <a:endParaRPr lang="en-IN" sz="2500" b="1" dirty="0">
              <a:solidFill>
                <a:srgbClr val="01EB4B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235FD-5B24-8041-A01F-5621C1E0803C}"/>
              </a:ext>
            </a:extLst>
          </p:cNvPr>
          <p:cNvSpPr txBox="1"/>
          <p:nvPr/>
        </p:nvSpPr>
        <p:spPr>
          <a:xfrm>
            <a:off x="8029238" y="4841943"/>
            <a:ext cx="2148492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500" b="1" i="0" dirty="0">
                <a:solidFill>
                  <a:srgbClr val="01EB4B"/>
                </a:solidFill>
                <a:effectLst/>
                <a:latin typeface="Baskerville Old Face" panose="02020602080505020303" pitchFamily="18" charset="0"/>
              </a:rPr>
              <a:t>FUTURE</a:t>
            </a:r>
            <a:endParaRPr lang="en-IN" sz="2500" b="1" dirty="0">
              <a:solidFill>
                <a:srgbClr val="01EB4B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4" name="Picture 13" descr="A close-up of a nuclear explosion&#10;&#10;Description automatically generated with low confidence">
            <a:extLst>
              <a:ext uri="{FF2B5EF4-FFF2-40B4-BE49-F238E27FC236}">
                <a16:creationId xmlns:a16="http://schemas.microsoft.com/office/drawing/2014/main" id="{991FC880-7590-BA33-0421-23CA1CECC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26" y="3183645"/>
            <a:ext cx="1199234" cy="1491586"/>
          </a:xfrm>
          <a:prstGeom prst="rect">
            <a:avLst/>
          </a:prstGeom>
        </p:spPr>
      </p:pic>
      <p:pic>
        <p:nvPicPr>
          <p:cNvPr id="16" name="Picture 15" descr="A close-up of a fire&#10;&#10;Description automatically generated with low confidence">
            <a:extLst>
              <a:ext uri="{FF2B5EF4-FFF2-40B4-BE49-F238E27FC236}">
                <a16:creationId xmlns:a16="http://schemas.microsoft.com/office/drawing/2014/main" id="{2D629F99-72F4-6138-ED1A-FCAE8580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63" y="3195578"/>
            <a:ext cx="1056042" cy="1479653"/>
          </a:xfrm>
          <a:prstGeom prst="rect">
            <a:avLst/>
          </a:prstGeom>
        </p:spPr>
      </p:pic>
      <p:pic>
        <p:nvPicPr>
          <p:cNvPr id="18" name="Picture 17" descr="A close-up of a fruit&#10;&#10;Description automatically generated with low confidence">
            <a:extLst>
              <a:ext uri="{FF2B5EF4-FFF2-40B4-BE49-F238E27FC236}">
                <a16:creationId xmlns:a16="http://schemas.microsoft.com/office/drawing/2014/main" id="{185D47A8-4724-0F39-FFC4-9786BE83C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173" y="3183646"/>
            <a:ext cx="1336459" cy="14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50"/>
                            </p:stCondLst>
                            <p:childTnLst>
                              <p:par>
                                <p:cTn id="1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4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9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608D775E-96B2-7EBD-61D8-5A0068D459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8110FB7E-BB7C-76B0-3861-79D4C57CF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2" y="6858000"/>
            <a:ext cx="3936998" cy="1885714"/>
          </a:xfrm>
          <a:prstGeom prst="rect">
            <a:avLst/>
          </a:prstGeom>
          <a:effectLst>
            <a:outerShdw blurRad="114300" dist="38100" dir="3780000" algn="tl" rotWithShape="0">
              <a:schemeClr val="tx1">
                <a:alpha val="54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1748A9-A956-A65B-648A-AEF7DD1A42DA}"/>
              </a:ext>
            </a:extLst>
          </p:cNvPr>
          <p:cNvSpPr txBox="1"/>
          <p:nvPr/>
        </p:nvSpPr>
        <p:spPr>
          <a:xfrm>
            <a:off x="1601968" y="2188341"/>
            <a:ext cx="23789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BOOK OF CAGLIOSTRO</a:t>
            </a:r>
            <a:endParaRPr lang="en-IN" sz="25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498BC-8F58-C61C-ECF7-6F818FDC77D5}"/>
              </a:ext>
            </a:extLst>
          </p:cNvPr>
          <p:cNvSpPr txBox="1"/>
          <p:nvPr/>
        </p:nvSpPr>
        <p:spPr>
          <a:xfrm>
            <a:off x="1475917" y="4462269"/>
            <a:ext cx="26310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DARKHOLD</a:t>
            </a:r>
            <a:endParaRPr lang="en-IN" sz="25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9A6095-3833-57F3-058E-B9802C818A37}"/>
              </a:ext>
            </a:extLst>
          </p:cNvPr>
          <p:cNvSpPr txBox="1"/>
          <p:nvPr/>
        </p:nvSpPr>
        <p:spPr>
          <a:xfrm>
            <a:off x="8604705" y="4462269"/>
            <a:ext cx="21113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MAXIM'S PRIMER</a:t>
            </a:r>
            <a:endParaRPr lang="en-IN" sz="25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04C909-A921-8FF8-1713-CE6731023BD9}"/>
              </a:ext>
            </a:extLst>
          </p:cNvPr>
          <p:cNvSpPr txBox="1"/>
          <p:nvPr/>
        </p:nvSpPr>
        <p:spPr>
          <a:xfrm>
            <a:off x="8604705" y="2188341"/>
            <a:ext cx="21113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b="1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KEY OF SOLOMON</a:t>
            </a:r>
            <a:endParaRPr lang="en-IN" sz="25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BE66E0-F98B-8059-39A1-AF709D2C2B6A}"/>
              </a:ext>
            </a:extLst>
          </p:cNvPr>
          <p:cNvSpPr txBox="1"/>
          <p:nvPr/>
        </p:nvSpPr>
        <p:spPr>
          <a:xfrm>
            <a:off x="3287383" y="79143"/>
            <a:ext cx="561724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>
                <a:solidFill>
                  <a:schemeClr val="bg1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FORBIDDEN BOOKS</a:t>
            </a:r>
          </a:p>
        </p:txBody>
      </p:sp>
    </p:spTree>
    <p:extLst>
      <p:ext uri="{BB962C8B-B14F-4D97-AF65-F5344CB8AC3E}">
        <p14:creationId xmlns:p14="http://schemas.microsoft.com/office/powerpoint/2010/main" val="7777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5E-6 0 L 5E-6 -0.5988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2" grpId="0"/>
      <p:bldP spid="23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lur&#10;&#10;Description automatically generated">
            <a:extLst>
              <a:ext uri="{FF2B5EF4-FFF2-40B4-BE49-F238E27FC236}">
                <a16:creationId xmlns:a16="http://schemas.microsoft.com/office/drawing/2014/main" id="{2EB92015-50D3-423E-DCA6-8358CCDE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605" y="2934087"/>
            <a:ext cx="1301238" cy="1282434"/>
          </a:xfrm>
          <a:prstGeom prst="rect">
            <a:avLst/>
          </a:prstGeom>
        </p:spPr>
      </p:pic>
      <p:pic>
        <p:nvPicPr>
          <p:cNvPr id="11" name="Picture 10" descr="A picture containing blur&#10;&#10;Description automatically generated">
            <a:extLst>
              <a:ext uri="{FF2B5EF4-FFF2-40B4-BE49-F238E27FC236}">
                <a16:creationId xmlns:a16="http://schemas.microsoft.com/office/drawing/2014/main" id="{F6E62006-8FE1-F6DA-EBA2-E879F71C9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4" y="2934087"/>
            <a:ext cx="1301238" cy="1282434"/>
          </a:xfrm>
          <a:prstGeom prst="rect">
            <a:avLst/>
          </a:prstGeom>
        </p:spPr>
      </p:pic>
      <p:pic>
        <p:nvPicPr>
          <p:cNvPr id="3" name="Picture 2" descr="A picture containing blur&#10;&#10;Description automatically generated">
            <a:extLst>
              <a:ext uri="{FF2B5EF4-FFF2-40B4-BE49-F238E27FC236}">
                <a16:creationId xmlns:a16="http://schemas.microsoft.com/office/drawing/2014/main" id="{D8D15066-E786-1C8E-6E46-CB37E433A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330" y="2934087"/>
            <a:ext cx="1301238" cy="1282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957C2-1A70-2261-62D0-9BDB662A1E99}"/>
              </a:ext>
            </a:extLst>
          </p:cNvPr>
          <p:cNvSpPr txBox="1"/>
          <p:nvPr/>
        </p:nvSpPr>
        <p:spPr>
          <a:xfrm>
            <a:off x="2316737" y="3336777"/>
            <a:ext cx="868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25$</a:t>
            </a:r>
            <a:endParaRPr lang="en-IN" sz="25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EDBE1-79A6-48FB-0AC6-01A8453C2931}"/>
              </a:ext>
            </a:extLst>
          </p:cNvPr>
          <p:cNvSpPr txBox="1"/>
          <p:nvPr/>
        </p:nvSpPr>
        <p:spPr>
          <a:xfrm>
            <a:off x="8978012" y="3336777"/>
            <a:ext cx="868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75$</a:t>
            </a:r>
            <a:endParaRPr lang="en-IN" sz="25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4A558-6FF2-EB30-372F-14DC47BA7005}"/>
              </a:ext>
            </a:extLst>
          </p:cNvPr>
          <p:cNvSpPr txBox="1"/>
          <p:nvPr/>
        </p:nvSpPr>
        <p:spPr>
          <a:xfrm>
            <a:off x="5632961" y="3336777"/>
            <a:ext cx="868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50$</a:t>
            </a:r>
            <a:endParaRPr lang="en-IN" sz="25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83EF0-AFE4-E10D-B155-8CF2408561BF}"/>
              </a:ext>
            </a:extLst>
          </p:cNvPr>
          <p:cNvSpPr txBox="1"/>
          <p:nvPr/>
        </p:nvSpPr>
        <p:spPr>
          <a:xfrm>
            <a:off x="2668619" y="489532"/>
            <a:ext cx="68547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>
                <a:solidFill>
                  <a:schemeClr val="bg1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COST OF MYSTIC ARTS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C3D5B3-4FA1-F026-7AA7-55F9A181A235}"/>
              </a:ext>
            </a:extLst>
          </p:cNvPr>
          <p:cNvGrpSpPr/>
          <p:nvPr/>
        </p:nvGrpSpPr>
        <p:grpSpPr>
          <a:xfrm>
            <a:off x="1583039" y="4216521"/>
            <a:ext cx="2335818" cy="1284968"/>
            <a:chOff x="1035524" y="1485872"/>
            <a:chExt cx="2335818" cy="12849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B1242E-7752-A6B6-51A2-7177F6F30CD2}"/>
                </a:ext>
              </a:extLst>
            </p:cNvPr>
            <p:cNvSpPr txBox="1"/>
            <p:nvPr/>
          </p:nvSpPr>
          <p:spPr>
            <a:xfrm>
              <a:off x="1035524" y="1485872"/>
              <a:ext cx="2335818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NOVICE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4D618A-1731-5E62-7726-C9A75AF81FDB}"/>
                </a:ext>
              </a:extLst>
            </p:cNvPr>
            <p:cNvSpPr txBox="1"/>
            <p:nvPr/>
          </p:nvSpPr>
          <p:spPr>
            <a:xfrm>
              <a:off x="1060879" y="2242682"/>
              <a:ext cx="2285109" cy="52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Lorem ipsum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dolor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sit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amet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consectetur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adipiscing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elit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</a:t>
              </a:r>
              <a:endParaRPr lang="en-IN" sz="1000" dirty="0">
                <a:solidFill>
                  <a:schemeClr val="bg1"/>
                </a:solidFill>
                <a:latin typeface="Work Sans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706E2C-4360-9CB4-F042-B6AF68B97019}"/>
              </a:ext>
            </a:extLst>
          </p:cNvPr>
          <p:cNvGrpSpPr/>
          <p:nvPr/>
        </p:nvGrpSpPr>
        <p:grpSpPr>
          <a:xfrm>
            <a:off x="4891715" y="4216521"/>
            <a:ext cx="2350914" cy="1284968"/>
            <a:chOff x="1027976" y="1485872"/>
            <a:chExt cx="2350914" cy="12849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3929F1-CFDF-606C-49C9-FF47EF9C3528}"/>
                </a:ext>
              </a:extLst>
            </p:cNvPr>
            <p:cNvSpPr txBox="1"/>
            <p:nvPr/>
          </p:nvSpPr>
          <p:spPr>
            <a:xfrm>
              <a:off x="1027976" y="1485872"/>
              <a:ext cx="2350914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APPRENTICE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2D2791-0C30-82A3-C928-3D6D8E31F5C7}"/>
                </a:ext>
              </a:extLst>
            </p:cNvPr>
            <p:cNvSpPr txBox="1"/>
            <p:nvPr/>
          </p:nvSpPr>
          <p:spPr>
            <a:xfrm>
              <a:off x="1060879" y="2242682"/>
              <a:ext cx="2285109" cy="52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Lorem ipsum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dolor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sit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amet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consectetur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adipiscing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elit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</a:t>
              </a:r>
              <a:endParaRPr lang="en-IN" sz="1000" dirty="0">
                <a:solidFill>
                  <a:schemeClr val="bg1"/>
                </a:solidFill>
                <a:latin typeface="Work Sans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737C00-71D6-ACEC-C391-B384102C40E9}"/>
              </a:ext>
            </a:extLst>
          </p:cNvPr>
          <p:cNvGrpSpPr/>
          <p:nvPr/>
        </p:nvGrpSpPr>
        <p:grpSpPr>
          <a:xfrm>
            <a:off x="8269669" y="4216521"/>
            <a:ext cx="2285109" cy="1284968"/>
            <a:chOff x="1060879" y="1485872"/>
            <a:chExt cx="2285109" cy="12849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7A50A6-6860-BEDF-8F69-4AD301FDE6AB}"/>
                </a:ext>
              </a:extLst>
            </p:cNvPr>
            <p:cNvSpPr txBox="1"/>
            <p:nvPr/>
          </p:nvSpPr>
          <p:spPr>
            <a:xfrm>
              <a:off x="1129187" y="1485872"/>
              <a:ext cx="214849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25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DISCIPLE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28B323-C126-DED8-D320-75007FCE95BB}"/>
                </a:ext>
              </a:extLst>
            </p:cNvPr>
            <p:cNvSpPr txBox="1"/>
            <p:nvPr/>
          </p:nvSpPr>
          <p:spPr>
            <a:xfrm>
              <a:off x="1060879" y="2242682"/>
              <a:ext cx="2285109" cy="52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Lorem ipsum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dolor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sit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amet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consectetur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adipiscing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elit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</a:t>
              </a:r>
              <a:endParaRPr lang="en-IN" sz="1000" dirty="0">
                <a:solidFill>
                  <a:schemeClr val="bg1"/>
                </a:solidFill>
                <a:latin typeface="Work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9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00"/>
                            </p:stCondLst>
                            <p:childTnLst>
                              <p:par>
                                <p:cTn id="4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3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28AE6602-66EF-FDC9-77C1-CAB382F66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221BD29C-A9C7-9DB1-7738-BF26BC80F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20" y="3001419"/>
            <a:ext cx="1567884" cy="13231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ECEB1F-F885-6BFB-B032-2E3B4550042A}"/>
              </a:ext>
            </a:extLst>
          </p:cNvPr>
          <p:cNvGrpSpPr/>
          <p:nvPr/>
        </p:nvGrpSpPr>
        <p:grpSpPr>
          <a:xfrm>
            <a:off x="721737" y="3124200"/>
            <a:ext cx="5296770" cy="2400657"/>
            <a:chOff x="721737" y="3124200"/>
            <a:chExt cx="5296770" cy="24006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19177A-ED21-1030-86A3-0E1B06E16306}"/>
                </a:ext>
              </a:extLst>
            </p:cNvPr>
            <p:cNvSpPr txBox="1"/>
            <p:nvPr/>
          </p:nvSpPr>
          <p:spPr>
            <a:xfrm>
              <a:off x="721737" y="3124200"/>
              <a:ext cx="4031873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/>
                  </a:solidFill>
                  <a:latin typeface="DRagonlord" panose="02000603000000000000" pitchFamily="50" charset="0"/>
                  <a:ea typeface="DRagonlord" panose="02000603000000000000" pitchFamily="50" charset="0"/>
                </a:rPr>
                <a:t>THANK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7E833-EC33-4BC0-EDC8-C20E7196DE04}"/>
                </a:ext>
              </a:extLst>
            </p:cNvPr>
            <p:cNvSpPr txBox="1"/>
            <p:nvPr/>
          </p:nvSpPr>
          <p:spPr>
            <a:xfrm>
              <a:off x="4097788" y="3124200"/>
              <a:ext cx="1920719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/>
                  </a:solidFill>
                  <a:latin typeface="DRagonlord" panose="02000603000000000000" pitchFamily="50" charset="0"/>
                  <a:ea typeface="DRagonlord" panose="02000603000000000000" pitchFamily="50" charset="0"/>
                </a:rPr>
                <a:t>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4.1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4"/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Bellefair"/>
                <a:ea typeface="Bellefair"/>
                <a:cs typeface="Bellefair"/>
                <a:sym typeface="Bellefair"/>
              </a:rPr>
              <a:t>INSTRUCTIONS FOR USE</a:t>
            </a:r>
            <a:endParaRPr sz="4400" dirty="0">
              <a:solidFill>
                <a:schemeClr val="bg1"/>
              </a:solidFill>
              <a:latin typeface="Bellefair"/>
              <a:ea typeface="Bellefair"/>
              <a:cs typeface="Bellefair"/>
              <a:sym typeface="Bellefair"/>
            </a:endParaRPr>
          </a:p>
        </p:txBody>
      </p:sp>
      <p:sp>
        <p:nvSpPr>
          <p:cNvPr id="531" name="Google Shape;531;p24"/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What you are allowed to do :</a:t>
            </a:r>
            <a:endParaRPr sz="1600" b="1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2" name="Google Shape;532;p24"/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Modify this template</a:t>
            </a:r>
            <a:endParaRPr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Use it for personal or commercial projects</a:t>
            </a:r>
            <a:endParaRPr sz="120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3" name="Google Shape;533;p24"/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You must credit </a:t>
            </a:r>
            <a:r>
              <a:rPr lang="en-IN" sz="16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6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in order to use this template</a:t>
            </a:r>
            <a:endParaRPr sz="16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4" name="Google Shape;534;p24"/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What you are not allowed to do :</a:t>
            </a:r>
            <a:endParaRPr sz="1600" b="1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5" name="Google Shape;535;p24"/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Offer Slidechef templates for download</a:t>
            </a:r>
            <a:endParaRPr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Sublicense, sell or rent any Slidechef content</a:t>
            </a:r>
            <a:endParaRPr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Distribute Slidechef content unless it has been authorized</a:t>
            </a:r>
            <a:endParaRPr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Include Slidechef content in an online or offline file</a:t>
            </a:r>
            <a:endParaRPr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Acquire the copyright of Slidechef content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2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3737" y="2912383"/>
            <a:ext cx="968524" cy="9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A568CB-C3C7-2514-078E-D75837F84BCF}"/>
              </a:ext>
            </a:extLst>
          </p:cNvPr>
          <p:cNvSpPr txBox="1"/>
          <p:nvPr/>
        </p:nvSpPr>
        <p:spPr>
          <a:xfrm>
            <a:off x="5591907" y="3104258"/>
            <a:ext cx="205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Slide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Chef</a:t>
            </a:r>
            <a:endParaRPr lang="en-IN" sz="32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EA3979A6-C5F0-CCB0-5B1C-DDAF63217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667" y="674666"/>
            <a:ext cx="5147733" cy="57118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D6BFEA-D28C-421C-41EC-96FAF967E6A4}"/>
              </a:ext>
            </a:extLst>
          </p:cNvPr>
          <p:cNvSpPr txBox="1"/>
          <p:nvPr/>
        </p:nvSpPr>
        <p:spPr>
          <a:xfrm>
            <a:off x="838200" y="243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D7226F-D514-B0B9-1E61-085F131C3EFC}"/>
              </a:ext>
            </a:extLst>
          </p:cNvPr>
          <p:cNvSpPr txBox="1"/>
          <p:nvPr/>
        </p:nvSpPr>
        <p:spPr>
          <a:xfrm>
            <a:off x="1087198" y="2652862"/>
            <a:ext cx="5332465" cy="229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500" b="1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“ LOREM IPSUM DOLOR SIT AMET, CONSECTETUR ADIPISCING ELIT, SED DO “</a:t>
            </a:r>
            <a:endParaRPr lang="en-IN" sz="25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16E12-3236-1AC2-E7ED-C7D95C6126CC}"/>
              </a:ext>
            </a:extLst>
          </p:cNvPr>
          <p:cNvSpPr txBox="1"/>
          <p:nvPr/>
        </p:nvSpPr>
        <p:spPr>
          <a:xfrm>
            <a:off x="985600" y="807184"/>
            <a:ext cx="4908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0" dirty="0">
                <a:solidFill>
                  <a:schemeClr val="bg1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STRANGE VISION</a:t>
            </a:r>
          </a:p>
        </p:txBody>
      </p:sp>
    </p:spTree>
    <p:extLst>
      <p:ext uri="{BB962C8B-B14F-4D97-AF65-F5344CB8AC3E}">
        <p14:creationId xmlns:p14="http://schemas.microsoft.com/office/powerpoint/2010/main" val="8624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on a throne surrounded by candles&#10;&#10;Description automatically generated with low confidence">
            <a:extLst>
              <a:ext uri="{FF2B5EF4-FFF2-40B4-BE49-F238E27FC236}">
                <a16:creationId xmlns:a16="http://schemas.microsoft.com/office/drawing/2014/main" id="{DBEE06D6-88A1-F617-9A54-6CB745E49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47" y="3283781"/>
            <a:ext cx="7778509" cy="3574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AD50B4-5A42-0096-6DED-B83D5839A9C6}"/>
              </a:ext>
            </a:extLst>
          </p:cNvPr>
          <p:cNvSpPr txBox="1"/>
          <p:nvPr/>
        </p:nvSpPr>
        <p:spPr>
          <a:xfrm>
            <a:off x="3619204" y="284670"/>
            <a:ext cx="49536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>
                <a:solidFill>
                  <a:schemeClr val="bg1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SCARLET WITCH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2F6C-27B6-0FDA-6A6F-2D821EC8B523}"/>
              </a:ext>
            </a:extLst>
          </p:cNvPr>
          <p:cNvSpPr txBox="1"/>
          <p:nvPr/>
        </p:nvSpPr>
        <p:spPr>
          <a:xfrm>
            <a:off x="1407886" y="1801625"/>
            <a:ext cx="9376228" cy="8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Lorem ipsum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dolor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sit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amet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,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consectetur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adipiscing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elit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,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sed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do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eiusmod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tempor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incididunt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ut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labore et dolore magna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aliqua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. Ut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enim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ad minim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veniam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,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quis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nostrud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exercitation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ullamco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laboris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nisi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ut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aliquip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ex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ea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commodo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consequat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. Duis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aute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irure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dolor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in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reprehenderit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in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voluptate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velit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esse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cillum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dolore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eu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fugiat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nulla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 </a:t>
            </a:r>
            <a:r>
              <a:rPr lang="en-IN" sz="1200" b="0" i="0" dirty="0" err="1">
                <a:solidFill>
                  <a:schemeClr val="bg1"/>
                </a:solidFill>
                <a:effectLst/>
                <a:latin typeface="Work Sans" pitchFamily="2" charset="0"/>
              </a:rPr>
              <a:t>pariatur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Work Sans" pitchFamily="2" charset="0"/>
              </a:rPr>
              <a:t>. </a:t>
            </a:r>
            <a:endParaRPr lang="en-IN" sz="1200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9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E959CB0-BB17-0B24-7A0D-AE32F8FC3E37}"/>
              </a:ext>
            </a:extLst>
          </p:cNvPr>
          <p:cNvSpPr txBox="1"/>
          <p:nvPr/>
        </p:nvSpPr>
        <p:spPr>
          <a:xfrm>
            <a:off x="3488556" y="284670"/>
            <a:ext cx="52148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>
                <a:solidFill>
                  <a:schemeClr val="bg1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SUPREME SPELLS</a:t>
            </a:r>
          </a:p>
        </p:txBody>
      </p:sp>
      <p:pic>
        <p:nvPicPr>
          <p:cNvPr id="2" name="Picture 1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CAAD6413-38FB-A562-27E3-0824E3528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26" y="2115763"/>
            <a:ext cx="1712753" cy="17127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0CE0D2-7F24-B5C2-3738-8589ADA965AB}"/>
              </a:ext>
            </a:extLst>
          </p:cNvPr>
          <p:cNvGrpSpPr/>
          <p:nvPr/>
        </p:nvGrpSpPr>
        <p:grpSpPr>
          <a:xfrm>
            <a:off x="1137026" y="3828519"/>
            <a:ext cx="2791953" cy="1517596"/>
            <a:chOff x="1137026" y="3828519"/>
            <a:chExt cx="2791953" cy="15175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0F2985-198C-7E26-5102-965983BFA53B}"/>
                </a:ext>
              </a:extLst>
            </p:cNvPr>
            <p:cNvSpPr txBox="1"/>
            <p:nvPr/>
          </p:nvSpPr>
          <p:spPr>
            <a:xfrm>
              <a:off x="1458756" y="3828519"/>
              <a:ext cx="214849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2500" b="1" i="0" dirty="0">
                  <a:solidFill>
                    <a:schemeClr val="bg1"/>
                  </a:solidFill>
                  <a:effectLst/>
                  <a:latin typeface="Baskerville Old Face" panose="02020602080505020303" pitchFamily="18" charset="0"/>
                </a:rPr>
                <a:t>SPELL 01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9F114C-9451-D76B-F335-B2353F319D66}"/>
                </a:ext>
              </a:extLst>
            </p:cNvPr>
            <p:cNvSpPr txBox="1"/>
            <p:nvPr/>
          </p:nvSpPr>
          <p:spPr>
            <a:xfrm>
              <a:off x="1137026" y="4585329"/>
              <a:ext cx="2791953" cy="760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Lorem ipsum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dolor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sit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amet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consectetur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adipiscing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elit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sed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do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eiusmod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tempor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incididunt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ut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labore et dolore</a:t>
              </a:r>
              <a:endParaRPr lang="en-IN" sz="1000" dirty="0">
                <a:solidFill>
                  <a:schemeClr val="bg1"/>
                </a:solidFill>
                <a:latin typeface="Work Sans" pitchFamily="2" charset="0"/>
              </a:endParaRPr>
            </a:p>
          </p:txBody>
        </p:sp>
      </p:grp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32C520B5-1279-D51E-893A-9C51F4E5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38" y="2115765"/>
            <a:ext cx="1709125" cy="17127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8B8537-D373-4E1D-BDB3-10593A2F95F7}"/>
              </a:ext>
            </a:extLst>
          </p:cNvPr>
          <p:cNvGrpSpPr/>
          <p:nvPr/>
        </p:nvGrpSpPr>
        <p:grpSpPr>
          <a:xfrm>
            <a:off x="4700024" y="3828519"/>
            <a:ext cx="2791953" cy="1517596"/>
            <a:chOff x="4700024" y="3828519"/>
            <a:chExt cx="2791953" cy="15175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786AF9-06D1-0CC4-0754-481DCBF02BAC}"/>
                </a:ext>
              </a:extLst>
            </p:cNvPr>
            <p:cNvSpPr txBox="1"/>
            <p:nvPr/>
          </p:nvSpPr>
          <p:spPr>
            <a:xfrm>
              <a:off x="5021754" y="3828519"/>
              <a:ext cx="214849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2500" b="1" i="0" dirty="0">
                  <a:solidFill>
                    <a:schemeClr val="bg1"/>
                  </a:solidFill>
                  <a:effectLst/>
                  <a:latin typeface="Baskerville Old Face" panose="02020602080505020303" pitchFamily="18" charset="0"/>
                </a:rPr>
                <a:t>SPELL 02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9F00D3-ED8A-0360-0C8D-999EBBC83F12}"/>
                </a:ext>
              </a:extLst>
            </p:cNvPr>
            <p:cNvSpPr txBox="1"/>
            <p:nvPr/>
          </p:nvSpPr>
          <p:spPr>
            <a:xfrm>
              <a:off x="4700024" y="4585329"/>
              <a:ext cx="2791953" cy="760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Lorem ipsum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dolor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sit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amet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consectetur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adipiscing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elit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sed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do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eiusmod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tempor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incididunt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ut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labore et dolore</a:t>
              </a:r>
              <a:endParaRPr lang="en-IN" sz="1000" dirty="0">
                <a:solidFill>
                  <a:schemeClr val="bg1"/>
                </a:solidFill>
                <a:latin typeface="Work Sans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01A940-3C71-041C-9250-881B00BDA7E9}"/>
              </a:ext>
            </a:extLst>
          </p:cNvPr>
          <p:cNvGrpSpPr/>
          <p:nvPr/>
        </p:nvGrpSpPr>
        <p:grpSpPr>
          <a:xfrm>
            <a:off x="8263021" y="3828519"/>
            <a:ext cx="2791953" cy="1517596"/>
            <a:chOff x="8263021" y="3828519"/>
            <a:chExt cx="2791953" cy="15175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98CCE9-BC02-4FCC-47CA-E7A20969BC46}"/>
                </a:ext>
              </a:extLst>
            </p:cNvPr>
            <p:cNvSpPr txBox="1"/>
            <p:nvPr/>
          </p:nvSpPr>
          <p:spPr>
            <a:xfrm>
              <a:off x="8584751" y="3828519"/>
              <a:ext cx="214849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2500" b="1" i="0" dirty="0">
                  <a:solidFill>
                    <a:schemeClr val="bg1"/>
                  </a:solidFill>
                  <a:effectLst/>
                  <a:latin typeface="Baskerville Old Face" panose="02020602080505020303" pitchFamily="18" charset="0"/>
                </a:rPr>
                <a:t>SPELL 03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037309-AC99-0945-1A07-6F9C9DFE83F4}"/>
                </a:ext>
              </a:extLst>
            </p:cNvPr>
            <p:cNvSpPr txBox="1"/>
            <p:nvPr/>
          </p:nvSpPr>
          <p:spPr>
            <a:xfrm>
              <a:off x="8263021" y="4585329"/>
              <a:ext cx="2791953" cy="760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Lorem ipsum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dolor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sit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amet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consectetur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adipiscing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elit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sed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do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eiusmod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tempor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incididunt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Work Sans" pitchFamily="2" charset="0"/>
                </a:rPr>
                <a:t>ut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Work Sans" pitchFamily="2" charset="0"/>
                </a:rPr>
                <a:t> labore et dolore</a:t>
              </a:r>
              <a:endParaRPr lang="en-IN" sz="1000" dirty="0">
                <a:solidFill>
                  <a:schemeClr val="bg1"/>
                </a:solidFill>
                <a:latin typeface="Work Sans" pitchFamily="2" charset="0"/>
              </a:endParaRPr>
            </a:p>
          </p:txBody>
        </p:sp>
      </p:grpSp>
      <p:pic>
        <p:nvPicPr>
          <p:cNvPr id="9" name="Picture 8" descr="A picture containing control panel&#10;&#10;Description automatically generated">
            <a:extLst>
              <a:ext uri="{FF2B5EF4-FFF2-40B4-BE49-F238E27FC236}">
                <a16:creationId xmlns:a16="http://schemas.microsoft.com/office/drawing/2014/main" id="{25D0D532-6883-7856-4292-26BF72FFB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622" y="2115763"/>
            <a:ext cx="1746336" cy="17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3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0800000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10800000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C3D625-2B86-6640-2512-821E2D821E1A}"/>
              </a:ext>
            </a:extLst>
          </p:cNvPr>
          <p:cNvGrpSpPr/>
          <p:nvPr/>
        </p:nvGrpSpPr>
        <p:grpSpPr>
          <a:xfrm>
            <a:off x="1410304" y="2251536"/>
            <a:ext cx="2043281" cy="3080742"/>
            <a:chOff x="1410304" y="2251536"/>
            <a:chExt cx="2043281" cy="308074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06266B-9463-0C84-21E0-75E27F7501D7}"/>
                </a:ext>
              </a:extLst>
            </p:cNvPr>
            <p:cNvSpPr/>
            <p:nvPr/>
          </p:nvSpPr>
          <p:spPr>
            <a:xfrm>
              <a:off x="1410304" y="2251536"/>
              <a:ext cx="2043281" cy="3080742"/>
            </a:xfrm>
            <a:custGeom>
              <a:avLst/>
              <a:gdLst>
                <a:gd name="connsiteX0" fmla="*/ 1536010 w 1612271"/>
                <a:gd name="connsiteY0" fmla="*/ 0 h 2430890"/>
                <a:gd name="connsiteX1" fmla="*/ 1612272 w 1612271"/>
                <a:gd name="connsiteY1" fmla="*/ 76261 h 2430890"/>
                <a:gd name="connsiteX2" fmla="*/ 1612272 w 1612271"/>
                <a:gd name="connsiteY2" fmla="*/ 2354629 h 2430890"/>
                <a:gd name="connsiteX3" fmla="*/ 1536010 w 1612271"/>
                <a:gd name="connsiteY3" fmla="*/ 2430890 h 2430890"/>
                <a:gd name="connsiteX4" fmla="*/ 76261 w 1612271"/>
                <a:gd name="connsiteY4" fmla="*/ 2430890 h 2430890"/>
                <a:gd name="connsiteX5" fmla="*/ 0 w 1612271"/>
                <a:gd name="connsiteY5" fmla="*/ 2354629 h 2430890"/>
                <a:gd name="connsiteX6" fmla="*/ 0 w 1612271"/>
                <a:gd name="connsiteY6" fmla="*/ 76261 h 2430890"/>
                <a:gd name="connsiteX7" fmla="*/ 76261 w 1612271"/>
                <a:gd name="connsiteY7" fmla="*/ 0 h 2430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271" h="2430890">
                  <a:moveTo>
                    <a:pt x="1536010" y="0"/>
                  </a:moveTo>
                  <a:cubicBezTo>
                    <a:pt x="1578128" y="0"/>
                    <a:pt x="1612272" y="34143"/>
                    <a:pt x="1612272" y="76261"/>
                  </a:cubicBezTo>
                  <a:lnTo>
                    <a:pt x="1612272" y="2354629"/>
                  </a:lnTo>
                  <a:cubicBezTo>
                    <a:pt x="1612272" y="2396747"/>
                    <a:pt x="1578128" y="2430890"/>
                    <a:pt x="1536010" y="2430890"/>
                  </a:cubicBezTo>
                  <a:lnTo>
                    <a:pt x="76261" y="2430890"/>
                  </a:lnTo>
                  <a:cubicBezTo>
                    <a:pt x="34143" y="2430890"/>
                    <a:pt x="0" y="2396747"/>
                    <a:pt x="0" y="2354629"/>
                  </a:cubicBezTo>
                  <a:lnTo>
                    <a:pt x="0" y="76261"/>
                  </a:lnTo>
                  <a:cubicBezTo>
                    <a:pt x="0" y="34143"/>
                    <a:pt x="34143" y="0"/>
                    <a:pt x="76261" y="0"/>
                  </a:cubicBezTo>
                  <a:close/>
                </a:path>
              </a:pathLst>
            </a:custGeom>
            <a:solidFill>
              <a:srgbClr val="26343D"/>
            </a:solidFill>
            <a:ln w="12700" cap="flat">
              <a:solidFill>
                <a:srgbClr val="FFC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5588518-34AA-9E89-F28F-E18F6412C236}"/>
                </a:ext>
              </a:extLst>
            </p:cNvPr>
            <p:cNvSpPr/>
            <p:nvPr/>
          </p:nvSpPr>
          <p:spPr>
            <a:xfrm>
              <a:off x="1587631" y="2455365"/>
              <a:ext cx="1688627" cy="2673062"/>
            </a:xfrm>
            <a:custGeom>
              <a:avLst/>
              <a:gdLst>
                <a:gd name="connsiteX0" fmla="*/ 1332428 w 1332428"/>
                <a:gd name="connsiteY0" fmla="*/ 2109207 h 2109206"/>
                <a:gd name="connsiteX1" fmla="*/ 0 w 1332428"/>
                <a:gd name="connsiteY1" fmla="*/ 2109207 h 2109206"/>
                <a:gd name="connsiteX2" fmla="*/ 0 w 1332428"/>
                <a:gd name="connsiteY2" fmla="*/ 0 h 2109206"/>
                <a:gd name="connsiteX3" fmla="*/ 1332428 w 1332428"/>
                <a:gd name="connsiteY3" fmla="*/ 0 h 2109206"/>
                <a:gd name="connsiteX4" fmla="*/ 1332428 w 1332428"/>
                <a:gd name="connsiteY4" fmla="*/ 2109207 h 2109206"/>
                <a:gd name="connsiteX5" fmla="*/ 12092 w 1332428"/>
                <a:gd name="connsiteY5" fmla="*/ 2097115 h 2109206"/>
                <a:gd name="connsiteX6" fmla="*/ 1320336 w 1332428"/>
                <a:gd name="connsiteY6" fmla="*/ 2097115 h 2109206"/>
                <a:gd name="connsiteX7" fmla="*/ 1320336 w 1332428"/>
                <a:gd name="connsiteY7" fmla="*/ 12092 h 2109206"/>
                <a:gd name="connsiteX8" fmla="*/ 12092 w 1332428"/>
                <a:gd name="connsiteY8" fmla="*/ 12092 h 2109206"/>
                <a:gd name="connsiteX9" fmla="*/ 12092 w 1332428"/>
                <a:gd name="connsiteY9" fmla="*/ 2097115 h 210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2428" h="2109206">
                  <a:moveTo>
                    <a:pt x="1332428" y="2109207"/>
                  </a:moveTo>
                  <a:lnTo>
                    <a:pt x="0" y="2109207"/>
                  </a:lnTo>
                  <a:lnTo>
                    <a:pt x="0" y="0"/>
                  </a:lnTo>
                  <a:lnTo>
                    <a:pt x="1332428" y="0"/>
                  </a:lnTo>
                  <a:lnTo>
                    <a:pt x="1332428" y="2109207"/>
                  </a:lnTo>
                  <a:close/>
                  <a:moveTo>
                    <a:pt x="12092" y="2097115"/>
                  </a:moveTo>
                  <a:lnTo>
                    <a:pt x="1320336" y="2097115"/>
                  </a:lnTo>
                  <a:lnTo>
                    <a:pt x="1320336" y="12092"/>
                  </a:lnTo>
                  <a:lnTo>
                    <a:pt x="12092" y="12092"/>
                  </a:lnTo>
                  <a:lnTo>
                    <a:pt x="12092" y="2097115"/>
                  </a:lnTo>
                  <a:close/>
                </a:path>
              </a:pathLst>
            </a:custGeom>
            <a:solidFill>
              <a:srgbClr val="FBB040"/>
            </a:solidFill>
            <a:ln w="1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" name="Graphic 2">
              <a:extLst>
                <a:ext uri="{FF2B5EF4-FFF2-40B4-BE49-F238E27FC236}">
                  <a16:creationId xmlns:a16="http://schemas.microsoft.com/office/drawing/2014/main" id="{2B118995-07CE-DB85-13FE-27B0B47B7116}"/>
                </a:ext>
              </a:extLst>
            </p:cNvPr>
            <p:cNvGrpSpPr/>
            <p:nvPr/>
          </p:nvGrpSpPr>
          <p:grpSpPr>
            <a:xfrm>
              <a:off x="1510801" y="2388097"/>
              <a:ext cx="1842287" cy="2807595"/>
              <a:chOff x="2427042" y="2540266"/>
              <a:chExt cx="1453675" cy="2215361"/>
            </a:xfrm>
            <a:solidFill>
              <a:srgbClr val="FBB040"/>
            </a:solidFill>
          </p:grpSpPr>
          <p:grpSp>
            <p:nvGrpSpPr>
              <p:cNvPr id="8" name="Graphic 2">
                <a:extLst>
                  <a:ext uri="{FF2B5EF4-FFF2-40B4-BE49-F238E27FC236}">
                    <a16:creationId xmlns:a16="http://schemas.microsoft.com/office/drawing/2014/main" id="{C2C5D0F1-D576-A92A-9354-009ADCD5586D}"/>
                  </a:ext>
                </a:extLst>
              </p:cNvPr>
              <p:cNvGrpSpPr/>
              <p:nvPr/>
            </p:nvGrpSpPr>
            <p:grpSpPr>
              <a:xfrm>
                <a:off x="2427042" y="2540266"/>
                <a:ext cx="1453675" cy="138885"/>
                <a:chOff x="2427042" y="2540266"/>
                <a:chExt cx="1453675" cy="138885"/>
              </a:xfrm>
              <a:solidFill>
                <a:srgbClr val="FBB040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3DDBE6B-E2CB-A9E9-46CB-E655D1964CBA}"/>
                    </a:ext>
                  </a:extLst>
                </p:cNvPr>
                <p:cNvSpPr/>
                <p:nvPr/>
              </p:nvSpPr>
              <p:spPr>
                <a:xfrm>
                  <a:off x="2427042" y="2540266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40D66EB1-1727-E20D-A392-3FE2EC009E37}"/>
                    </a:ext>
                  </a:extLst>
                </p:cNvPr>
                <p:cNvSpPr/>
                <p:nvPr/>
              </p:nvSpPr>
              <p:spPr>
                <a:xfrm>
                  <a:off x="3741833" y="2540266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" name="Graphic 2">
                <a:extLst>
                  <a:ext uri="{FF2B5EF4-FFF2-40B4-BE49-F238E27FC236}">
                    <a16:creationId xmlns:a16="http://schemas.microsoft.com/office/drawing/2014/main" id="{CECA01C1-8437-B3A5-6A5C-217A5B135627}"/>
                  </a:ext>
                </a:extLst>
              </p:cNvPr>
              <p:cNvGrpSpPr/>
              <p:nvPr/>
            </p:nvGrpSpPr>
            <p:grpSpPr>
              <a:xfrm>
                <a:off x="2427042" y="4616743"/>
                <a:ext cx="1453675" cy="138885"/>
                <a:chOff x="2427042" y="4616743"/>
                <a:chExt cx="1453675" cy="138885"/>
              </a:xfrm>
              <a:solidFill>
                <a:srgbClr val="FBB040"/>
              </a:solidFill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30E1F0DE-CF5B-F679-704C-341D13A185D2}"/>
                    </a:ext>
                  </a:extLst>
                </p:cNvPr>
                <p:cNvSpPr/>
                <p:nvPr/>
              </p:nvSpPr>
              <p:spPr>
                <a:xfrm>
                  <a:off x="2427042" y="4616743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D8E670F-8EA1-3C52-AE1D-05E4031CE8DB}"/>
                    </a:ext>
                  </a:extLst>
                </p:cNvPr>
                <p:cNvSpPr/>
                <p:nvPr/>
              </p:nvSpPr>
              <p:spPr>
                <a:xfrm>
                  <a:off x="3741833" y="4616743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A86EA5-98E5-3591-AB57-C83FBCEB98CC}"/>
                </a:ext>
              </a:extLst>
            </p:cNvPr>
            <p:cNvSpPr/>
            <p:nvPr/>
          </p:nvSpPr>
          <p:spPr>
            <a:xfrm>
              <a:off x="1722474" y="2685459"/>
              <a:ext cx="1418941" cy="1418941"/>
            </a:xfrm>
            <a:prstGeom prst="rect">
              <a:avLst/>
            </a:prstGeom>
            <a:solidFill>
              <a:srgbClr val="26343D"/>
            </a:solidFill>
            <a:ln w="38100">
              <a:solidFill>
                <a:srgbClr val="FBB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780670-9FB1-568A-9A29-BE22B63865F4}"/>
                </a:ext>
              </a:extLst>
            </p:cNvPr>
            <p:cNvSpPr txBox="1"/>
            <p:nvPr/>
          </p:nvSpPr>
          <p:spPr>
            <a:xfrm>
              <a:off x="1884318" y="4049408"/>
              <a:ext cx="1105287" cy="5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1600" b="1" i="0" dirty="0">
                  <a:solidFill>
                    <a:srgbClr val="FBB040"/>
                  </a:solidFill>
                  <a:effectLst/>
                  <a:latin typeface="Baskerville Old Face" panose="02020602080505020303" pitchFamily="18" charset="0"/>
                </a:rPr>
                <a:t>DOCTOR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298148-AD16-B202-7CEA-3382486F8AAB}"/>
                </a:ext>
              </a:extLst>
            </p:cNvPr>
            <p:cNvSpPr txBox="1"/>
            <p:nvPr/>
          </p:nvSpPr>
          <p:spPr>
            <a:xfrm>
              <a:off x="1797348" y="4357592"/>
              <a:ext cx="1279228" cy="5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1600" b="1" i="0" dirty="0">
                  <a:solidFill>
                    <a:srgbClr val="FBB040"/>
                  </a:solidFill>
                  <a:effectLst/>
                  <a:latin typeface="Baskerville Old Face" panose="02020602080505020303" pitchFamily="18" charset="0"/>
                </a:rPr>
                <a:t>STRANGE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9C48E4-51AE-4140-15B8-3323B5B11B5C}"/>
              </a:ext>
            </a:extLst>
          </p:cNvPr>
          <p:cNvGrpSpPr/>
          <p:nvPr/>
        </p:nvGrpSpPr>
        <p:grpSpPr>
          <a:xfrm>
            <a:off x="6295712" y="2251536"/>
            <a:ext cx="2043281" cy="3080742"/>
            <a:chOff x="6295712" y="2251536"/>
            <a:chExt cx="2043281" cy="308074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06EAF3-AFD4-1CE8-A248-831F767F41FA}"/>
                </a:ext>
              </a:extLst>
            </p:cNvPr>
            <p:cNvSpPr/>
            <p:nvPr/>
          </p:nvSpPr>
          <p:spPr>
            <a:xfrm>
              <a:off x="6295712" y="2251536"/>
              <a:ext cx="2043281" cy="3080742"/>
            </a:xfrm>
            <a:custGeom>
              <a:avLst/>
              <a:gdLst>
                <a:gd name="connsiteX0" fmla="*/ 1536010 w 1612271"/>
                <a:gd name="connsiteY0" fmla="*/ 0 h 2430890"/>
                <a:gd name="connsiteX1" fmla="*/ 1612272 w 1612271"/>
                <a:gd name="connsiteY1" fmla="*/ 76261 h 2430890"/>
                <a:gd name="connsiteX2" fmla="*/ 1612272 w 1612271"/>
                <a:gd name="connsiteY2" fmla="*/ 2354629 h 2430890"/>
                <a:gd name="connsiteX3" fmla="*/ 1536010 w 1612271"/>
                <a:gd name="connsiteY3" fmla="*/ 2430890 h 2430890"/>
                <a:gd name="connsiteX4" fmla="*/ 76261 w 1612271"/>
                <a:gd name="connsiteY4" fmla="*/ 2430890 h 2430890"/>
                <a:gd name="connsiteX5" fmla="*/ 0 w 1612271"/>
                <a:gd name="connsiteY5" fmla="*/ 2354629 h 2430890"/>
                <a:gd name="connsiteX6" fmla="*/ 0 w 1612271"/>
                <a:gd name="connsiteY6" fmla="*/ 76261 h 2430890"/>
                <a:gd name="connsiteX7" fmla="*/ 76261 w 1612271"/>
                <a:gd name="connsiteY7" fmla="*/ 0 h 2430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271" h="2430890">
                  <a:moveTo>
                    <a:pt x="1536010" y="0"/>
                  </a:moveTo>
                  <a:cubicBezTo>
                    <a:pt x="1578128" y="0"/>
                    <a:pt x="1612272" y="34143"/>
                    <a:pt x="1612272" y="76261"/>
                  </a:cubicBezTo>
                  <a:lnTo>
                    <a:pt x="1612272" y="2354629"/>
                  </a:lnTo>
                  <a:cubicBezTo>
                    <a:pt x="1612272" y="2396747"/>
                    <a:pt x="1578128" y="2430890"/>
                    <a:pt x="1536010" y="2430890"/>
                  </a:cubicBezTo>
                  <a:lnTo>
                    <a:pt x="76261" y="2430890"/>
                  </a:lnTo>
                  <a:cubicBezTo>
                    <a:pt x="34143" y="2430890"/>
                    <a:pt x="0" y="2396747"/>
                    <a:pt x="0" y="2354629"/>
                  </a:cubicBezTo>
                  <a:lnTo>
                    <a:pt x="0" y="76261"/>
                  </a:lnTo>
                  <a:cubicBezTo>
                    <a:pt x="0" y="34143"/>
                    <a:pt x="34143" y="0"/>
                    <a:pt x="76261" y="0"/>
                  </a:cubicBezTo>
                  <a:close/>
                </a:path>
              </a:pathLst>
            </a:custGeom>
            <a:solidFill>
              <a:srgbClr val="26343D"/>
            </a:solidFill>
            <a:ln w="12700" cap="flat">
              <a:solidFill>
                <a:srgbClr val="FFC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AAC42B-890C-C84A-CE8A-52B1397677A7}"/>
                </a:ext>
              </a:extLst>
            </p:cNvPr>
            <p:cNvSpPr/>
            <p:nvPr/>
          </p:nvSpPr>
          <p:spPr>
            <a:xfrm>
              <a:off x="6473039" y="2455365"/>
              <a:ext cx="1688627" cy="2673062"/>
            </a:xfrm>
            <a:custGeom>
              <a:avLst/>
              <a:gdLst>
                <a:gd name="connsiteX0" fmla="*/ 1332428 w 1332428"/>
                <a:gd name="connsiteY0" fmla="*/ 2109207 h 2109206"/>
                <a:gd name="connsiteX1" fmla="*/ 0 w 1332428"/>
                <a:gd name="connsiteY1" fmla="*/ 2109207 h 2109206"/>
                <a:gd name="connsiteX2" fmla="*/ 0 w 1332428"/>
                <a:gd name="connsiteY2" fmla="*/ 0 h 2109206"/>
                <a:gd name="connsiteX3" fmla="*/ 1332428 w 1332428"/>
                <a:gd name="connsiteY3" fmla="*/ 0 h 2109206"/>
                <a:gd name="connsiteX4" fmla="*/ 1332428 w 1332428"/>
                <a:gd name="connsiteY4" fmla="*/ 2109207 h 2109206"/>
                <a:gd name="connsiteX5" fmla="*/ 12092 w 1332428"/>
                <a:gd name="connsiteY5" fmla="*/ 2097115 h 2109206"/>
                <a:gd name="connsiteX6" fmla="*/ 1320336 w 1332428"/>
                <a:gd name="connsiteY6" fmla="*/ 2097115 h 2109206"/>
                <a:gd name="connsiteX7" fmla="*/ 1320336 w 1332428"/>
                <a:gd name="connsiteY7" fmla="*/ 12092 h 2109206"/>
                <a:gd name="connsiteX8" fmla="*/ 12092 w 1332428"/>
                <a:gd name="connsiteY8" fmla="*/ 12092 h 2109206"/>
                <a:gd name="connsiteX9" fmla="*/ 12092 w 1332428"/>
                <a:gd name="connsiteY9" fmla="*/ 2097115 h 210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2428" h="2109206">
                  <a:moveTo>
                    <a:pt x="1332428" y="2109207"/>
                  </a:moveTo>
                  <a:lnTo>
                    <a:pt x="0" y="2109207"/>
                  </a:lnTo>
                  <a:lnTo>
                    <a:pt x="0" y="0"/>
                  </a:lnTo>
                  <a:lnTo>
                    <a:pt x="1332428" y="0"/>
                  </a:lnTo>
                  <a:lnTo>
                    <a:pt x="1332428" y="2109207"/>
                  </a:lnTo>
                  <a:close/>
                  <a:moveTo>
                    <a:pt x="12092" y="2097115"/>
                  </a:moveTo>
                  <a:lnTo>
                    <a:pt x="1320336" y="2097115"/>
                  </a:lnTo>
                  <a:lnTo>
                    <a:pt x="1320336" y="12092"/>
                  </a:lnTo>
                  <a:lnTo>
                    <a:pt x="12092" y="12092"/>
                  </a:lnTo>
                  <a:lnTo>
                    <a:pt x="12092" y="2097115"/>
                  </a:lnTo>
                  <a:close/>
                </a:path>
              </a:pathLst>
            </a:custGeom>
            <a:solidFill>
              <a:srgbClr val="FBB040"/>
            </a:solidFill>
            <a:ln w="1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6" name="Graphic 2">
              <a:extLst>
                <a:ext uri="{FF2B5EF4-FFF2-40B4-BE49-F238E27FC236}">
                  <a16:creationId xmlns:a16="http://schemas.microsoft.com/office/drawing/2014/main" id="{0B88D73C-ED42-235F-8CE3-EF40C99900E6}"/>
                </a:ext>
              </a:extLst>
            </p:cNvPr>
            <p:cNvGrpSpPr/>
            <p:nvPr/>
          </p:nvGrpSpPr>
          <p:grpSpPr>
            <a:xfrm>
              <a:off x="6396209" y="2388097"/>
              <a:ext cx="1842287" cy="2807595"/>
              <a:chOff x="2427042" y="2540266"/>
              <a:chExt cx="1453675" cy="2215361"/>
            </a:xfrm>
            <a:solidFill>
              <a:srgbClr val="FBB040"/>
            </a:solidFill>
          </p:grpSpPr>
          <p:grpSp>
            <p:nvGrpSpPr>
              <p:cNvPr id="37" name="Graphic 2">
                <a:extLst>
                  <a:ext uri="{FF2B5EF4-FFF2-40B4-BE49-F238E27FC236}">
                    <a16:creationId xmlns:a16="http://schemas.microsoft.com/office/drawing/2014/main" id="{6432B239-B9AD-A3B5-09E3-48325418E0AC}"/>
                  </a:ext>
                </a:extLst>
              </p:cNvPr>
              <p:cNvGrpSpPr/>
              <p:nvPr/>
            </p:nvGrpSpPr>
            <p:grpSpPr>
              <a:xfrm>
                <a:off x="2427042" y="2540266"/>
                <a:ext cx="1453675" cy="138885"/>
                <a:chOff x="2427042" y="2540266"/>
                <a:chExt cx="1453675" cy="138885"/>
              </a:xfrm>
              <a:solidFill>
                <a:srgbClr val="FBB040"/>
              </a:solidFill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8025949-4A12-8B1B-A57D-61B273B170F2}"/>
                    </a:ext>
                  </a:extLst>
                </p:cNvPr>
                <p:cNvSpPr/>
                <p:nvPr/>
              </p:nvSpPr>
              <p:spPr>
                <a:xfrm>
                  <a:off x="2427042" y="2540266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A524A70-2720-C667-650B-5493B7907706}"/>
                    </a:ext>
                  </a:extLst>
                </p:cNvPr>
                <p:cNvSpPr/>
                <p:nvPr/>
              </p:nvSpPr>
              <p:spPr>
                <a:xfrm>
                  <a:off x="3741833" y="2540266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8" name="Graphic 2">
                <a:extLst>
                  <a:ext uri="{FF2B5EF4-FFF2-40B4-BE49-F238E27FC236}">
                    <a16:creationId xmlns:a16="http://schemas.microsoft.com/office/drawing/2014/main" id="{7DEDC879-017A-C2F5-F49E-7FB22D97721D}"/>
                  </a:ext>
                </a:extLst>
              </p:cNvPr>
              <p:cNvGrpSpPr/>
              <p:nvPr/>
            </p:nvGrpSpPr>
            <p:grpSpPr>
              <a:xfrm>
                <a:off x="2427042" y="4616743"/>
                <a:ext cx="1453675" cy="138885"/>
                <a:chOff x="2427042" y="4616743"/>
                <a:chExt cx="1453675" cy="138885"/>
              </a:xfrm>
              <a:solidFill>
                <a:srgbClr val="FBB040"/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0841742-5F22-55A1-8B22-CCD0A78B9F0C}"/>
                    </a:ext>
                  </a:extLst>
                </p:cNvPr>
                <p:cNvSpPr/>
                <p:nvPr/>
              </p:nvSpPr>
              <p:spPr>
                <a:xfrm>
                  <a:off x="2427042" y="4616743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FE163A9-A4EB-2B6A-3B05-53464CD30AE4}"/>
                    </a:ext>
                  </a:extLst>
                </p:cNvPr>
                <p:cNvSpPr/>
                <p:nvPr/>
              </p:nvSpPr>
              <p:spPr>
                <a:xfrm>
                  <a:off x="3741833" y="4616743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AB1A994-3560-35FD-C6A4-3F298ED6D229}"/>
                </a:ext>
              </a:extLst>
            </p:cNvPr>
            <p:cNvSpPr/>
            <p:nvPr/>
          </p:nvSpPr>
          <p:spPr>
            <a:xfrm>
              <a:off x="6607882" y="2685459"/>
              <a:ext cx="1418941" cy="1418941"/>
            </a:xfrm>
            <a:prstGeom prst="rect">
              <a:avLst/>
            </a:prstGeom>
            <a:solidFill>
              <a:srgbClr val="26343D"/>
            </a:solidFill>
            <a:ln w="38100">
              <a:solidFill>
                <a:srgbClr val="FBB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88ADE0-5F6E-4BAA-722F-987DFBD91C6F}"/>
                </a:ext>
              </a:extLst>
            </p:cNvPr>
            <p:cNvSpPr txBox="1"/>
            <p:nvPr/>
          </p:nvSpPr>
          <p:spPr>
            <a:xfrm>
              <a:off x="6643739" y="4049408"/>
              <a:ext cx="1357262" cy="5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1600" b="1" i="0" dirty="0">
                  <a:solidFill>
                    <a:srgbClr val="FBB040"/>
                  </a:solidFill>
                  <a:effectLst/>
                  <a:latin typeface="Baskerville Old Face" panose="02020602080505020303" pitchFamily="18" charset="0"/>
                </a:rPr>
                <a:t>AMERICA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333221-77A8-12BA-7CE1-1A26732A81D4}"/>
                </a:ext>
              </a:extLst>
            </p:cNvPr>
            <p:cNvSpPr txBox="1"/>
            <p:nvPr/>
          </p:nvSpPr>
          <p:spPr>
            <a:xfrm>
              <a:off x="6769726" y="4357592"/>
              <a:ext cx="1105287" cy="5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1600" b="1" i="0" dirty="0">
                  <a:solidFill>
                    <a:srgbClr val="FBB040"/>
                  </a:solidFill>
                  <a:effectLst/>
                  <a:latin typeface="Baskerville Old Face" panose="02020602080505020303" pitchFamily="18" charset="0"/>
                </a:rPr>
                <a:t>CHAVEZ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B51B38-A000-6A34-BC5F-B4E227599977}"/>
              </a:ext>
            </a:extLst>
          </p:cNvPr>
          <p:cNvGrpSpPr/>
          <p:nvPr/>
        </p:nvGrpSpPr>
        <p:grpSpPr>
          <a:xfrm>
            <a:off x="8738416" y="2239333"/>
            <a:ext cx="2043281" cy="3080742"/>
            <a:chOff x="8738416" y="2239333"/>
            <a:chExt cx="2043281" cy="3080742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3668F1E-0ED2-4F27-1652-6152418632BF}"/>
                </a:ext>
              </a:extLst>
            </p:cNvPr>
            <p:cNvSpPr/>
            <p:nvPr/>
          </p:nvSpPr>
          <p:spPr>
            <a:xfrm>
              <a:off x="8738416" y="2239333"/>
              <a:ext cx="2043281" cy="3080742"/>
            </a:xfrm>
            <a:custGeom>
              <a:avLst/>
              <a:gdLst>
                <a:gd name="connsiteX0" fmla="*/ 1536010 w 1612271"/>
                <a:gd name="connsiteY0" fmla="*/ 0 h 2430890"/>
                <a:gd name="connsiteX1" fmla="*/ 1612272 w 1612271"/>
                <a:gd name="connsiteY1" fmla="*/ 76261 h 2430890"/>
                <a:gd name="connsiteX2" fmla="*/ 1612272 w 1612271"/>
                <a:gd name="connsiteY2" fmla="*/ 2354629 h 2430890"/>
                <a:gd name="connsiteX3" fmla="*/ 1536010 w 1612271"/>
                <a:gd name="connsiteY3" fmla="*/ 2430890 h 2430890"/>
                <a:gd name="connsiteX4" fmla="*/ 76261 w 1612271"/>
                <a:gd name="connsiteY4" fmla="*/ 2430890 h 2430890"/>
                <a:gd name="connsiteX5" fmla="*/ 0 w 1612271"/>
                <a:gd name="connsiteY5" fmla="*/ 2354629 h 2430890"/>
                <a:gd name="connsiteX6" fmla="*/ 0 w 1612271"/>
                <a:gd name="connsiteY6" fmla="*/ 76261 h 2430890"/>
                <a:gd name="connsiteX7" fmla="*/ 76261 w 1612271"/>
                <a:gd name="connsiteY7" fmla="*/ 0 h 2430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271" h="2430890">
                  <a:moveTo>
                    <a:pt x="1536010" y="0"/>
                  </a:moveTo>
                  <a:cubicBezTo>
                    <a:pt x="1578128" y="0"/>
                    <a:pt x="1612272" y="34143"/>
                    <a:pt x="1612272" y="76261"/>
                  </a:cubicBezTo>
                  <a:lnTo>
                    <a:pt x="1612272" y="2354629"/>
                  </a:lnTo>
                  <a:cubicBezTo>
                    <a:pt x="1612272" y="2396747"/>
                    <a:pt x="1578128" y="2430890"/>
                    <a:pt x="1536010" y="2430890"/>
                  </a:cubicBezTo>
                  <a:lnTo>
                    <a:pt x="76261" y="2430890"/>
                  </a:lnTo>
                  <a:cubicBezTo>
                    <a:pt x="34143" y="2430890"/>
                    <a:pt x="0" y="2396747"/>
                    <a:pt x="0" y="2354629"/>
                  </a:cubicBezTo>
                  <a:lnTo>
                    <a:pt x="0" y="76261"/>
                  </a:lnTo>
                  <a:cubicBezTo>
                    <a:pt x="0" y="34143"/>
                    <a:pt x="34143" y="0"/>
                    <a:pt x="76261" y="0"/>
                  </a:cubicBezTo>
                  <a:close/>
                </a:path>
              </a:pathLst>
            </a:custGeom>
            <a:solidFill>
              <a:srgbClr val="26343D"/>
            </a:solidFill>
            <a:ln w="12700" cap="flat">
              <a:solidFill>
                <a:srgbClr val="FFC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6134F5-0AC9-CCD5-AF17-9B190E2A5DDF}"/>
                </a:ext>
              </a:extLst>
            </p:cNvPr>
            <p:cNvSpPr/>
            <p:nvPr/>
          </p:nvSpPr>
          <p:spPr>
            <a:xfrm>
              <a:off x="8915743" y="2443162"/>
              <a:ext cx="1688627" cy="2673062"/>
            </a:xfrm>
            <a:custGeom>
              <a:avLst/>
              <a:gdLst>
                <a:gd name="connsiteX0" fmla="*/ 1332428 w 1332428"/>
                <a:gd name="connsiteY0" fmla="*/ 2109207 h 2109206"/>
                <a:gd name="connsiteX1" fmla="*/ 0 w 1332428"/>
                <a:gd name="connsiteY1" fmla="*/ 2109207 h 2109206"/>
                <a:gd name="connsiteX2" fmla="*/ 0 w 1332428"/>
                <a:gd name="connsiteY2" fmla="*/ 0 h 2109206"/>
                <a:gd name="connsiteX3" fmla="*/ 1332428 w 1332428"/>
                <a:gd name="connsiteY3" fmla="*/ 0 h 2109206"/>
                <a:gd name="connsiteX4" fmla="*/ 1332428 w 1332428"/>
                <a:gd name="connsiteY4" fmla="*/ 2109207 h 2109206"/>
                <a:gd name="connsiteX5" fmla="*/ 12092 w 1332428"/>
                <a:gd name="connsiteY5" fmla="*/ 2097115 h 2109206"/>
                <a:gd name="connsiteX6" fmla="*/ 1320336 w 1332428"/>
                <a:gd name="connsiteY6" fmla="*/ 2097115 h 2109206"/>
                <a:gd name="connsiteX7" fmla="*/ 1320336 w 1332428"/>
                <a:gd name="connsiteY7" fmla="*/ 12092 h 2109206"/>
                <a:gd name="connsiteX8" fmla="*/ 12092 w 1332428"/>
                <a:gd name="connsiteY8" fmla="*/ 12092 h 2109206"/>
                <a:gd name="connsiteX9" fmla="*/ 12092 w 1332428"/>
                <a:gd name="connsiteY9" fmla="*/ 2097115 h 210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2428" h="2109206">
                  <a:moveTo>
                    <a:pt x="1332428" y="2109207"/>
                  </a:moveTo>
                  <a:lnTo>
                    <a:pt x="0" y="2109207"/>
                  </a:lnTo>
                  <a:lnTo>
                    <a:pt x="0" y="0"/>
                  </a:lnTo>
                  <a:lnTo>
                    <a:pt x="1332428" y="0"/>
                  </a:lnTo>
                  <a:lnTo>
                    <a:pt x="1332428" y="2109207"/>
                  </a:lnTo>
                  <a:close/>
                  <a:moveTo>
                    <a:pt x="12092" y="2097115"/>
                  </a:moveTo>
                  <a:lnTo>
                    <a:pt x="1320336" y="2097115"/>
                  </a:lnTo>
                  <a:lnTo>
                    <a:pt x="1320336" y="12092"/>
                  </a:lnTo>
                  <a:lnTo>
                    <a:pt x="12092" y="12092"/>
                  </a:lnTo>
                  <a:lnTo>
                    <a:pt x="12092" y="2097115"/>
                  </a:lnTo>
                  <a:close/>
                </a:path>
              </a:pathLst>
            </a:custGeom>
            <a:solidFill>
              <a:srgbClr val="FBB040"/>
            </a:solidFill>
            <a:ln w="1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8" name="Graphic 2">
              <a:extLst>
                <a:ext uri="{FF2B5EF4-FFF2-40B4-BE49-F238E27FC236}">
                  <a16:creationId xmlns:a16="http://schemas.microsoft.com/office/drawing/2014/main" id="{32C5FCD1-9A85-4DCA-077C-260C7C68D98F}"/>
                </a:ext>
              </a:extLst>
            </p:cNvPr>
            <p:cNvGrpSpPr/>
            <p:nvPr/>
          </p:nvGrpSpPr>
          <p:grpSpPr>
            <a:xfrm>
              <a:off x="8838913" y="2375894"/>
              <a:ext cx="1842287" cy="2807595"/>
              <a:chOff x="2427042" y="2540266"/>
              <a:chExt cx="1453675" cy="2215361"/>
            </a:xfrm>
            <a:solidFill>
              <a:srgbClr val="FBB040"/>
            </a:solidFill>
          </p:grpSpPr>
          <p:grpSp>
            <p:nvGrpSpPr>
              <p:cNvPr id="49" name="Graphic 2">
                <a:extLst>
                  <a:ext uri="{FF2B5EF4-FFF2-40B4-BE49-F238E27FC236}">
                    <a16:creationId xmlns:a16="http://schemas.microsoft.com/office/drawing/2014/main" id="{85796F6E-1DA0-21E5-266B-40D24571175B}"/>
                  </a:ext>
                </a:extLst>
              </p:cNvPr>
              <p:cNvGrpSpPr/>
              <p:nvPr/>
            </p:nvGrpSpPr>
            <p:grpSpPr>
              <a:xfrm>
                <a:off x="2427042" y="2540266"/>
                <a:ext cx="1453675" cy="138885"/>
                <a:chOff x="2427042" y="2540266"/>
                <a:chExt cx="1453675" cy="138885"/>
              </a:xfrm>
              <a:solidFill>
                <a:srgbClr val="FBB040"/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0152EFA5-32D0-3EC1-845C-88EF774815B2}"/>
                    </a:ext>
                  </a:extLst>
                </p:cNvPr>
                <p:cNvSpPr/>
                <p:nvPr/>
              </p:nvSpPr>
              <p:spPr>
                <a:xfrm>
                  <a:off x="2427042" y="2540266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4D4F9FD-636F-2697-6FC2-D10602CFA83F}"/>
                    </a:ext>
                  </a:extLst>
                </p:cNvPr>
                <p:cNvSpPr/>
                <p:nvPr/>
              </p:nvSpPr>
              <p:spPr>
                <a:xfrm>
                  <a:off x="3741833" y="2540266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" name="Graphic 2">
                <a:extLst>
                  <a:ext uri="{FF2B5EF4-FFF2-40B4-BE49-F238E27FC236}">
                    <a16:creationId xmlns:a16="http://schemas.microsoft.com/office/drawing/2014/main" id="{45250C6E-43EF-3331-4579-309FA56735EF}"/>
                  </a:ext>
                </a:extLst>
              </p:cNvPr>
              <p:cNvGrpSpPr/>
              <p:nvPr/>
            </p:nvGrpSpPr>
            <p:grpSpPr>
              <a:xfrm>
                <a:off x="2427042" y="4616743"/>
                <a:ext cx="1453675" cy="138885"/>
                <a:chOff x="2427042" y="4616743"/>
                <a:chExt cx="1453675" cy="138885"/>
              </a:xfrm>
              <a:solidFill>
                <a:srgbClr val="FBB040"/>
              </a:solidFill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36FDBC8-BB9A-AA5F-AD1E-DFE70064ECE7}"/>
                    </a:ext>
                  </a:extLst>
                </p:cNvPr>
                <p:cNvSpPr/>
                <p:nvPr/>
              </p:nvSpPr>
              <p:spPr>
                <a:xfrm>
                  <a:off x="2427042" y="4616743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A4C0896-2754-B94A-F1E5-5DC52B82760D}"/>
                    </a:ext>
                  </a:extLst>
                </p:cNvPr>
                <p:cNvSpPr/>
                <p:nvPr/>
              </p:nvSpPr>
              <p:spPr>
                <a:xfrm>
                  <a:off x="3741833" y="4616743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1C80586-E6CB-F057-B964-34AF60F13E1F}"/>
                </a:ext>
              </a:extLst>
            </p:cNvPr>
            <p:cNvSpPr/>
            <p:nvPr/>
          </p:nvSpPr>
          <p:spPr>
            <a:xfrm>
              <a:off x="9050586" y="2673256"/>
              <a:ext cx="1418941" cy="1418941"/>
            </a:xfrm>
            <a:prstGeom prst="rect">
              <a:avLst/>
            </a:prstGeom>
            <a:solidFill>
              <a:srgbClr val="26343D"/>
            </a:solidFill>
            <a:ln w="38100">
              <a:solidFill>
                <a:srgbClr val="FBB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5853499-0176-9363-88BD-20796E2C8105}"/>
                </a:ext>
              </a:extLst>
            </p:cNvPr>
            <p:cNvSpPr txBox="1"/>
            <p:nvPr/>
          </p:nvSpPr>
          <p:spPr>
            <a:xfrm>
              <a:off x="9093093" y="4037205"/>
              <a:ext cx="1333927" cy="5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1600" b="1" i="0" dirty="0">
                  <a:solidFill>
                    <a:srgbClr val="FBB040"/>
                  </a:solidFill>
                  <a:effectLst/>
                  <a:latin typeface="Baskerville Old Face" panose="02020602080505020303" pitchFamily="18" charset="0"/>
                </a:rPr>
                <a:t>CHRISTINE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6F30D8-41C2-138A-0005-17EC0C27CFE6}"/>
                </a:ext>
              </a:extLst>
            </p:cNvPr>
            <p:cNvSpPr txBox="1"/>
            <p:nvPr/>
          </p:nvSpPr>
          <p:spPr>
            <a:xfrm>
              <a:off x="9212430" y="4345389"/>
              <a:ext cx="1105287" cy="5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1600" b="1" i="0" dirty="0">
                  <a:solidFill>
                    <a:srgbClr val="FBB040"/>
                  </a:solidFill>
                  <a:effectLst/>
                  <a:latin typeface="Baskerville Old Face" panose="02020602080505020303" pitchFamily="18" charset="0"/>
                </a:rPr>
                <a:t>PALMER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56BA108-FAFA-DB96-637E-87A18AB0DA3C}"/>
              </a:ext>
            </a:extLst>
          </p:cNvPr>
          <p:cNvSpPr txBox="1"/>
          <p:nvPr/>
        </p:nvSpPr>
        <p:spPr>
          <a:xfrm>
            <a:off x="3676908" y="284670"/>
            <a:ext cx="48381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>
                <a:solidFill>
                  <a:schemeClr val="bg1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WIZARD CARDS</a:t>
            </a:r>
          </a:p>
        </p:txBody>
      </p:sp>
      <p:pic>
        <p:nvPicPr>
          <p:cNvPr id="75" name="Picture Placeholder 74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8C3993A4-BA34-DC46-D32D-8B66BE99F0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7" b="16677"/>
          <a:stretch>
            <a:fillRect/>
          </a:stretch>
        </p:blipFill>
        <p:spPr/>
      </p:pic>
      <p:pic>
        <p:nvPicPr>
          <p:cNvPr id="81" name="Picture Placeholder 80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55182D30-C9A6-86AE-7F02-FF02DEAFA8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0" b="16640"/>
          <a:stretch>
            <a:fillRect/>
          </a:stretch>
        </p:blipFill>
        <p:spPr/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62F1D2-4022-3228-5FAD-399284825E75}"/>
              </a:ext>
            </a:extLst>
          </p:cNvPr>
          <p:cNvGrpSpPr/>
          <p:nvPr/>
        </p:nvGrpSpPr>
        <p:grpSpPr>
          <a:xfrm>
            <a:off x="3853008" y="2251536"/>
            <a:ext cx="2043281" cy="3080742"/>
            <a:chOff x="3853008" y="2251536"/>
            <a:chExt cx="2043281" cy="308074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4325437-FECA-AAF3-2EF6-19CBCC49C1E7}"/>
                </a:ext>
              </a:extLst>
            </p:cNvPr>
            <p:cNvSpPr/>
            <p:nvPr/>
          </p:nvSpPr>
          <p:spPr>
            <a:xfrm>
              <a:off x="3853008" y="2251536"/>
              <a:ext cx="2043281" cy="3080742"/>
            </a:xfrm>
            <a:custGeom>
              <a:avLst/>
              <a:gdLst>
                <a:gd name="connsiteX0" fmla="*/ 1536010 w 1612271"/>
                <a:gd name="connsiteY0" fmla="*/ 0 h 2430890"/>
                <a:gd name="connsiteX1" fmla="*/ 1612272 w 1612271"/>
                <a:gd name="connsiteY1" fmla="*/ 76261 h 2430890"/>
                <a:gd name="connsiteX2" fmla="*/ 1612272 w 1612271"/>
                <a:gd name="connsiteY2" fmla="*/ 2354629 h 2430890"/>
                <a:gd name="connsiteX3" fmla="*/ 1536010 w 1612271"/>
                <a:gd name="connsiteY3" fmla="*/ 2430890 h 2430890"/>
                <a:gd name="connsiteX4" fmla="*/ 76261 w 1612271"/>
                <a:gd name="connsiteY4" fmla="*/ 2430890 h 2430890"/>
                <a:gd name="connsiteX5" fmla="*/ 0 w 1612271"/>
                <a:gd name="connsiteY5" fmla="*/ 2354629 h 2430890"/>
                <a:gd name="connsiteX6" fmla="*/ 0 w 1612271"/>
                <a:gd name="connsiteY6" fmla="*/ 76261 h 2430890"/>
                <a:gd name="connsiteX7" fmla="*/ 76261 w 1612271"/>
                <a:gd name="connsiteY7" fmla="*/ 0 h 2430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271" h="2430890">
                  <a:moveTo>
                    <a:pt x="1536010" y="0"/>
                  </a:moveTo>
                  <a:cubicBezTo>
                    <a:pt x="1578128" y="0"/>
                    <a:pt x="1612272" y="34143"/>
                    <a:pt x="1612272" y="76261"/>
                  </a:cubicBezTo>
                  <a:lnTo>
                    <a:pt x="1612272" y="2354629"/>
                  </a:lnTo>
                  <a:cubicBezTo>
                    <a:pt x="1612272" y="2396747"/>
                    <a:pt x="1578128" y="2430890"/>
                    <a:pt x="1536010" y="2430890"/>
                  </a:cubicBezTo>
                  <a:lnTo>
                    <a:pt x="76261" y="2430890"/>
                  </a:lnTo>
                  <a:cubicBezTo>
                    <a:pt x="34143" y="2430890"/>
                    <a:pt x="0" y="2396747"/>
                    <a:pt x="0" y="2354629"/>
                  </a:cubicBezTo>
                  <a:lnTo>
                    <a:pt x="0" y="76261"/>
                  </a:lnTo>
                  <a:cubicBezTo>
                    <a:pt x="0" y="34143"/>
                    <a:pt x="34143" y="0"/>
                    <a:pt x="76261" y="0"/>
                  </a:cubicBezTo>
                  <a:close/>
                </a:path>
              </a:pathLst>
            </a:custGeom>
            <a:solidFill>
              <a:srgbClr val="26343D"/>
            </a:solidFill>
            <a:ln w="12700" cap="flat">
              <a:solidFill>
                <a:srgbClr val="FFC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DF82B46-8156-D874-5DB2-DB38567EFB92}"/>
                </a:ext>
              </a:extLst>
            </p:cNvPr>
            <p:cNvSpPr/>
            <p:nvPr/>
          </p:nvSpPr>
          <p:spPr>
            <a:xfrm>
              <a:off x="4030335" y="2455365"/>
              <a:ext cx="1688627" cy="2673062"/>
            </a:xfrm>
            <a:custGeom>
              <a:avLst/>
              <a:gdLst>
                <a:gd name="connsiteX0" fmla="*/ 1332428 w 1332428"/>
                <a:gd name="connsiteY0" fmla="*/ 2109207 h 2109206"/>
                <a:gd name="connsiteX1" fmla="*/ 0 w 1332428"/>
                <a:gd name="connsiteY1" fmla="*/ 2109207 h 2109206"/>
                <a:gd name="connsiteX2" fmla="*/ 0 w 1332428"/>
                <a:gd name="connsiteY2" fmla="*/ 0 h 2109206"/>
                <a:gd name="connsiteX3" fmla="*/ 1332428 w 1332428"/>
                <a:gd name="connsiteY3" fmla="*/ 0 h 2109206"/>
                <a:gd name="connsiteX4" fmla="*/ 1332428 w 1332428"/>
                <a:gd name="connsiteY4" fmla="*/ 2109207 h 2109206"/>
                <a:gd name="connsiteX5" fmla="*/ 12092 w 1332428"/>
                <a:gd name="connsiteY5" fmla="*/ 2097115 h 2109206"/>
                <a:gd name="connsiteX6" fmla="*/ 1320336 w 1332428"/>
                <a:gd name="connsiteY6" fmla="*/ 2097115 h 2109206"/>
                <a:gd name="connsiteX7" fmla="*/ 1320336 w 1332428"/>
                <a:gd name="connsiteY7" fmla="*/ 12092 h 2109206"/>
                <a:gd name="connsiteX8" fmla="*/ 12092 w 1332428"/>
                <a:gd name="connsiteY8" fmla="*/ 12092 h 2109206"/>
                <a:gd name="connsiteX9" fmla="*/ 12092 w 1332428"/>
                <a:gd name="connsiteY9" fmla="*/ 2097115 h 210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2428" h="2109206">
                  <a:moveTo>
                    <a:pt x="1332428" y="2109207"/>
                  </a:moveTo>
                  <a:lnTo>
                    <a:pt x="0" y="2109207"/>
                  </a:lnTo>
                  <a:lnTo>
                    <a:pt x="0" y="0"/>
                  </a:lnTo>
                  <a:lnTo>
                    <a:pt x="1332428" y="0"/>
                  </a:lnTo>
                  <a:lnTo>
                    <a:pt x="1332428" y="2109207"/>
                  </a:lnTo>
                  <a:close/>
                  <a:moveTo>
                    <a:pt x="12092" y="2097115"/>
                  </a:moveTo>
                  <a:lnTo>
                    <a:pt x="1320336" y="2097115"/>
                  </a:lnTo>
                  <a:lnTo>
                    <a:pt x="1320336" y="12092"/>
                  </a:lnTo>
                  <a:lnTo>
                    <a:pt x="12092" y="12092"/>
                  </a:lnTo>
                  <a:lnTo>
                    <a:pt x="12092" y="2097115"/>
                  </a:lnTo>
                  <a:close/>
                </a:path>
              </a:pathLst>
            </a:custGeom>
            <a:solidFill>
              <a:srgbClr val="FBB040"/>
            </a:solidFill>
            <a:ln w="1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1D989D11-9E3C-C0DB-1C39-086B78D5D820}"/>
                </a:ext>
              </a:extLst>
            </p:cNvPr>
            <p:cNvGrpSpPr/>
            <p:nvPr/>
          </p:nvGrpSpPr>
          <p:grpSpPr>
            <a:xfrm>
              <a:off x="3953505" y="2388097"/>
              <a:ext cx="1842287" cy="2807595"/>
              <a:chOff x="2427042" y="2540266"/>
              <a:chExt cx="1453675" cy="2215361"/>
            </a:xfrm>
            <a:solidFill>
              <a:srgbClr val="FBB040"/>
            </a:solidFill>
          </p:grpSpPr>
          <p:grpSp>
            <p:nvGrpSpPr>
              <p:cNvPr id="25" name="Graphic 2">
                <a:extLst>
                  <a:ext uri="{FF2B5EF4-FFF2-40B4-BE49-F238E27FC236}">
                    <a16:creationId xmlns:a16="http://schemas.microsoft.com/office/drawing/2014/main" id="{7B1FBEF1-D5CF-6F82-22EF-EA7E2AAB39E8}"/>
                  </a:ext>
                </a:extLst>
              </p:cNvPr>
              <p:cNvGrpSpPr/>
              <p:nvPr/>
            </p:nvGrpSpPr>
            <p:grpSpPr>
              <a:xfrm>
                <a:off x="2427042" y="2540266"/>
                <a:ext cx="1453675" cy="138885"/>
                <a:chOff x="2427042" y="2540266"/>
                <a:chExt cx="1453675" cy="138885"/>
              </a:xfrm>
              <a:solidFill>
                <a:srgbClr val="FBB04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FB080221-53AB-F495-B62E-53073D5F3C99}"/>
                    </a:ext>
                  </a:extLst>
                </p:cNvPr>
                <p:cNvSpPr/>
                <p:nvPr/>
              </p:nvSpPr>
              <p:spPr>
                <a:xfrm>
                  <a:off x="2427042" y="2540266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D4A31E3-813C-D6FB-F625-5A3CDF742A0C}"/>
                    </a:ext>
                  </a:extLst>
                </p:cNvPr>
                <p:cNvSpPr/>
                <p:nvPr/>
              </p:nvSpPr>
              <p:spPr>
                <a:xfrm>
                  <a:off x="3741833" y="2540266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6" name="Graphic 2">
                <a:extLst>
                  <a:ext uri="{FF2B5EF4-FFF2-40B4-BE49-F238E27FC236}">
                    <a16:creationId xmlns:a16="http://schemas.microsoft.com/office/drawing/2014/main" id="{CA8C51E0-D739-8C50-7A3D-C6B2A82E69E2}"/>
                  </a:ext>
                </a:extLst>
              </p:cNvPr>
              <p:cNvGrpSpPr/>
              <p:nvPr/>
            </p:nvGrpSpPr>
            <p:grpSpPr>
              <a:xfrm>
                <a:off x="2427042" y="4616743"/>
                <a:ext cx="1453675" cy="138885"/>
                <a:chOff x="2427042" y="4616743"/>
                <a:chExt cx="1453675" cy="138885"/>
              </a:xfrm>
              <a:solidFill>
                <a:srgbClr val="FBB04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C26287F-A29D-D78B-AA78-12386915AD39}"/>
                    </a:ext>
                  </a:extLst>
                </p:cNvPr>
                <p:cNvSpPr/>
                <p:nvPr/>
              </p:nvSpPr>
              <p:spPr>
                <a:xfrm>
                  <a:off x="2427042" y="4616743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D203135-7C5B-9B4E-2BB4-65E310A5774A}"/>
                    </a:ext>
                  </a:extLst>
                </p:cNvPr>
                <p:cNvSpPr/>
                <p:nvPr/>
              </p:nvSpPr>
              <p:spPr>
                <a:xfrm>
                  <a:off x="3741833" y="4616743"/>
                  <a:ext cx="138885" cy="138885"/>
                </a:xfrm>
                <a:custGeom>
                  <a:avLst/>
                  <a:gdLst>
                    <a:gd name="connsiteX0" fmla="*/ 69443 w 138885"/>
                    <a:gd name="connsiteY0" fmla="*/ 138885 h 138885"/>
                    <a:gd name="connsiteX1" fmla="*/ 0 w 138885"/>
                    <a:gd name="connsiteY1" fmla="*/ 69443 h 138885"/>
                    <a:gd name="connsiteX2" fmla="*/ 69443 w 138885"/>
                    <a:gd name="connsiteY2" fmla="*/ 0 h 138885"/>
                    <a:gd name="connsiteX3" fmla="*/ 138885 w 138885"/>
                    <a:gd name="connsiteY3" fmla="*/ 69443 h 138885"/>
                    <a:gd name="connsiteX4" fmla="*/ 69443 w 138885"/>
                    <a:gd name="connsiteY4" fmla="*/ 138885 h 138885"/>
                    <a:gd name="connsiteX5" fmla="*/ 69443 w 138885"/>
                    <a:gd name="connsiteY5" fmla="*/ 12110 h 138885"/>
                    <a:gd name="connsiteX6" fmla="*/ 12092 w 138885"/>
                    <a:gd name="connsiteY6" fmla="*/ 69461 h 138885"/>
                    <a:gd name="connsiteX7" fmla="*/ 69443 w 138885"/>
                    <a:gd name="connsiteY7" fmla="*/ 126811 h 138885"/>
                    <a:gd name="connsiteX8" fmla="*/ 126793 w 138885"/>
                    <a:gd name="connsiteY8" fmla="*/ 69461 h 138885"/>
                    <a:gd name="connsiteX9" fmla="*/ 69443 w 138885"/>
                    <a:gd name="connsiteY9" fmla="*/ 12110 h 138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85" h="138885">
                      <a:moveTo>
                        <a:pt x="69443" y="138885"/>
                      </a:moveTo>
                      <a:cubicBezTo>
                        <a:pt x="31148" y="138885"/>
                        <a:pt x="0" y="107737"/>
                        <a:pt x="0" y="69443"/>
                      </a:cubicBezTo>
                      <a:cubicBezTo>
                        <a:pt x="0" y="31148"/>
                        <a:pt x="31148" y="0"/>
                        <a:pt x="69443" y="0"/>
                      </a:cubicBezTo>
                      <a:cubicBezTo>
                        <a:pt x="107737" y="0"/>
                        <a:pt x="138885" y="31148"/>
                        <a:pt x="138885" y="69443"/>
                      </a:cubicBezTo>
                      <a:cubicBezTo>
                        <a:pt x="138885" y="107737"/>
                        <a:pt x="107737" y="138885"/>
                        <a:pt x="69443" y="138885"/>
                      </a:cubicBezTo>
                      <a:close/>
                      <a:moveTo>
                        <a:pt x="69443" y="12110"/>
                      </a:moveTo>
                      <a:cubicBezTo>
                        <a:pt x="37822" y="12110"/>
                        <a:pt x="12092" y="37840"/>
                        <a:pt x="12092" y="69461"/>
                      </a:cubicBezTo>
                      <a:cubicBezTo>
                        <a:pt x="12092" y="101082"/>
                        <a:pt x="37822" y="126811"/>
                        <a:pt x="69443" y="126811"/>
                      </a:cubicBezTo>
                      <a:cubicBezTo>
                        <a:pt x="101064" y="126811"/>
                        <a:pt x="126793" y="101082"/>
                        <a:pt x="126793" y="69461"/>
                      </a:cubicBezTo>
                      <a:cubicBezTo>
                        <a:pt x="126793" y="37840"/>
                        <a:pt x="101064" y="12110"/>
                        <a:pt x="69443" y="1211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1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889DF6-CE39-9DD9-21CC-A7E414481073}"/>
                </a:ext>
              </a:extLst>
            </p:cNvPr>
            <p:cNvSpPr/>
            <p:nvPr/>
          </p:nvSpPr>
          <p:spPr>
            <a:xfrm>
              <a:off x="4165178" y="2685459"/>
              <a:ext cx="1418941" cy="1418941"/>
            </a:xfrm>
            <a:prstGeom prst="rect">
              <a:avLst/>
            </a:prstGeom>
            <a:solidFill>
              <a:srgbClr val="26343D"/>
            </a:solidFill>
            <a:ln w="38100">
              <a:solidFill>
                <a:srgbClr val="FBB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26C15F-CD43-3093-757E-B8603FA0F76B}"/>
                </a:ext>
              </a:extLst>
            </p:cNvPr>
            <p:cNvSpPr txBox="1"/>
            <p:nvPr/>
          </p:nvSpPr>
          <p:spPr>
            <a:xfrm>
              <a:off x="4327022" y="4049408"/>
              <a:ext cx="1105287" cy="5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1600" b="1" i="0" dirty="0">
                  <a:solidFill>
                    <a:srgbClr val="FBB040"/>
                  </a:solidFill>
                  <a:effectLst/>
                  <a:latin typeface="Baskerville Old Face" panose="02020602080505020303" pitchFamily="18" charset="0"/>
                </a:rPr>
                <a:t>SCARLET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A44766-8CF1-DA5D-D61A-D9779B79215C}"/>
                </a:ext>
              </a:extLst>
            </p:cNvPr>
            <p:cNvSpPr txBox="1"/>
            <p:nvPr/>
          </p:nvSpPr>
          <p:spPr>
            <a:xfrm>
              <a:off x="4322005" y="4357592"/>
              <a:ext cx="1105287" cy="51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1600" b="1" i="0" dirty="0">
                  <a:solidFill>
                    <a:srgbClr val="FBB040"/>
                  </a:solidFill>
                  <a:effectLst/>
                  <a:latin typeface="Baskerville Old Face" panose="02020602080505020303" pitchFamily="18" charset="0"/>
                </a:rPr>
                <a:t>WITCH</a:t>
              </a:r>
            </a:p>
          </p:txBody>
        </p:sp>
      </p:grpSp>
      <p:pic>
        <p:nvPicPr>
          <p:cNvPr id="86" name="Picture Placeholder 8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3E6FC7C-2DDD-DF36-6704-11A895B762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7" b="16677"/>
          <a:stretch>
            <a:fillRect/>
          </a:stretch>
        </p:blipFill>
        <p:spPr/>
      </p:pic>
      <p:pic>
        <p:nvPicPr>
          <p:cNvPr id="90" name="Picture Placeholder 89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706779F5-4E54-81BC-C4A3-4073200DE3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7" b="166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677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dark, arch, day&#10;&#10;Description automatically generated">
            <a:extLst>
              <a:ext uri="{FF2B5EF4-FFF2-40B4-BE49-F238E27FC236}">
                <a16:creationId xmlns:a16="http://schemas.microsoft.com/office/drawing/2014/main" id="{D22E4773-45E2-1CEA-6269-76B1AC96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5F164A-58CA-DA53-2E22-128686CAC1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99165"/>
            <a:ext cx="12192000" cy="3058836"/>
          </a:xfrm>
          <a:prstGeom prst="rect">
            <a:avLst/>
          </a:prstGeom>
          <a:gradFill flip="none" rotWithShape="1">
            <a:gsLst>
              <a:gs pos="0">
                <a:srgbClr val="0E1B23">
                  <a:alpha val="15000"/>
                </a:srgbClr>
              </a:gs>
              <a:gs pos="100000">
                <a:srgbClr val="04040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5AECE1-B056-FCF0-0B93-CA74212BCABF}"/>
              </a:ext>
            </a:extLst>
          </p:cNvPr>
          <p:cNvSpPr txBox="1"/>
          <p:nvPr/>
        </p:nvSpPr>
        <p:spPr>
          <a:xfrm>
            <a:off x="3688454" y="284670"/>
            <a:ext cx="48151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 err="1">
                <a:solidFill>
                  <a:srgbClr val="D61632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Darkhold</a:t>
            </a:r>
            <a:r>
              <a:rPr lang="en-IN" sz="8000" dirty="0">
                <a:solidFill>
                  <a:srgbClr val="D61632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 powers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FCD700-1F72-C1ED-35FF-AAD734AB7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-48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59" y="1838139"/>
            <a:ext cx="4244207" cy="3150610"/>
          </a:xfrm>
          <a:prstGeom prst="rect">
            <a:avLst/>
          </a:prstGeom>
        </p:spPr>
      </p:pic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010865BA-5A99-2FF2-B8EA-1F28A501D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148" y="1747001"/>
            <a:ext cx="1091891" cy="1098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B2B8B5-0C4B-D953-FD10-EC79A5F20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-48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9686">
            <a:off x="3054301" y="2351618"/>
            <a:ext cx="4244207" cy="3150610"/>
          </a:xfrm>
          <a:prstGeom prst="rect">
            <a:avLst/>
          </a:prstGeom>
        </p:spPr>
      </p:pic>
      <p:pic>
        <p:nvPicPr>
          <p:cNvPr id="15" name="Picture 14" descr="A picture containing dark&#10;&#10;Description automatically generated">
            <a:extLst>
              <a:ext uri="{FF2B5EF4-FFF2-40B4-BE49-F238E27FC236}">
                <a16:creationId xmlns:a16="http://schemas.microsoft.com/office/drawing/2014/main" id="{A36225C8-9677-C171-0B1D-6DDEF4EBA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148" y="5067935"/>
            <a:ext cx="947281" cy="953277"/>
          </a:xfrm>
          <a:prstGeom prst="rect">
            <a:avLst/>
          </a:prstGeom>
        </p:spPr>
      </p:pic>
      <p:pic>
        <p:nvPicPr>
          <p:cNvPr id="3" name="Picture 2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CBF7E3BB-2D32-0D57-B7E7-3ED589D19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0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02" y="2914211"/>
            <a:ext cx="2116567" cy="27858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425452-A82E-8D41-7B81-BFA043BA5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-48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573" flipH="1">
            <a:off x="4108656" y="1998104"/>
            <a:ext cx="4244207" cy="3150610"/>
          </a:xfrm>
          <a:prstGeom prst="rect">
            <a:avLst/>
          </a:prstGeom>
        </p:spPr>
      </p:pic>
      <p:pic>
        <p:nvPicPr>
          <p:cNvPr id="14" name="Picture 13" descr="A picture containing dark&#10;&#10;Description automatically generated">
            <a:extLst>
              <a:ext uri="{FF2B5EF4-FFF2-40B4-BE49-F238E27FC236}">
                <a16:creationId xmlns:a16="http://schemas.microsoft.com/office/drawing/2014/main" id="{13B107A0-69B2-4C4A-238F-B3753B787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07" y="2111633"/>
            <a:ext cx="947281" cy="9532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2E2DF4-165C-7276-BC3F-140DCF5F9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-48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06070" flipH="1">
            <a:off x="4954205" y="2589349"/>
            <a:ext cx="4244207" cy="3150610"/>
          </a:xfrm>
          <a:prstGeom prst="rect">
            <a:avLst/>
          </a:prstGeom>
        </p:spPr>
      </p:pic>
      <p:pic>
        <p:nvPicPr>
          <p:cNvPr id="13" name="Picture 12" descr="A picture containing dark&#10;&#10;Description automatically generated">
            <a:extLst>
              <a:ext uri="{FF2B5EF4-FFF2-40B4-BE49-F238E27FC236}">
                <a16:creationId xmlns:a16="http://schemas.microsoft.com/office/drawing/2014/main" id="{610BAABD-3B04-8331-ACF5-C7C745E17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522" y="4839021"/>
            <a:ext cx="1091891" cy="109880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4D6375A-9002-9515-2A82-0F9A9D9714E7}"/>
              </a:ext>
            </a:extLst>
          </p:cNvPr>
          <p:cNvGrpSpPr/>
          <p:nvPr/>
        </p:nvGrpSpPr>
        <p:grpSpPr>
          <a:xfrm>
            <a:off x="1063189" y="1485872"/>
            <a:ext cx="2285109" cy="1284968"/>
            <a:chOff x="1060879" y="1485872"/>
            <a:chExt cx="2285109" cy="12849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069CD0-2BBB-E37E-F778-7037E0C46CF6}"/>
                </a:ext>
              </a:extLst>
            </p:cNvPr>
            <p:cNvSpPr txBox="1"/>
            <p:nvPr/>
          </p:nvSpPr>
          <p:spPr>
            <a:xfrm>
              <a:off x="1129187" y="1485872"/>
              <a:ext cx="214849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2500" b="1" dirty="0">
                  <a:solidFill>
                    <a:srgbClr val="D61632"/>
                  </a:solidFill>
                  <a:latin typeface="Baskerville Old Face" panose="02020602080505020303" pitchFamily="18" charset="0"/>
                </a:rPr>
                <a:t>ABILITY</a:t>
              </a:r>
              <a:r>
                <a:rPr lang="en-IN" sz="2500" b="1" i="0" dirty="0">
                  <a:solidFill>
                    <a:srgbClr val="D61632"/>
                  </a:solidFill>
                  <a:effectLst/>
                  <a:latin typeface="Baskerville Old Face" panose="02020602080505020303" pitchFamily="18" charset="0"/>
                </a:rPr>
                <a:t> 01</a:t>
              </a:r>
              <a:endParaRPr lang="en-IN" sz="2500" b="1" dirty="0">
                <a:solidFill>
                  <a:srgbClr val="D61632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0F3D3A-E219-E221-4FA7-B566F9DC5B8C}"/>
                </a:ext>
              </a:extLst>
            </p:cNvPr>
            <p:cNvSpPr txBox="1"/>
            <p:nvPr/>
          </p:nvSpPr>
          <p:spPr>
            <a:xfrm>
              <a:off x="1060879" y="2242682"/>
              <a:ext cx="2285109" cy="52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Lorem ipsum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dolor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sit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amet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consectetur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adipiscing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elit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,</a:t>
              </a:r>
              <a:endParaRPr lang="en-IN" sz="1000" dirty="0">
                <a:solidFill>
                  <a:srgbClr val="D61632"/>
                </a:solidFill>
                <a:latin typeface="Work Sans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AFA1B9-0313-FB56-F465-0092C823BE97}"/>
              </a:ext>
            </a:extLst>
          </p:cNvPr>
          <p:cNvGrpSpPr/>
          <p:nvPr/>
        </p:nvGrpSpPr>
        <p:grpSpPr>
          <a:xfrm>
            <a:off x="1063189" y="4652855"/>
            <a:ext cx="2285109" cy="1284968"/>
            <a:chOff x="1060879" y="1485872"/>
            <a:chExt cx="2285109" cy="128496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CCFE1B-FB8C-94A5-9A68-A9FCA8C03187}"/>
                </a:ext>
              </a:extLst>
            </p:cNvPr>
            <p:cNvSpPr txBox="1"/>
            <p:nvPr/>
          </p:nvSpPr>
          <p:spPr>
            <a:xfrm>
              <a:off x="1129187" y="1485872"/>
              <a:ext cx="214849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2500" b="1" dirty="0">
                  <a:solidFill>
                    <a:srgbClr val="D61632"/>
                  </a:solidFill>
                  <a:latin typeface="Baskerville Old Face" panose="02020602080505020303" pitchFamily="18" charset="0"/>
                </a:rPr>
                <a:t>ABILITY</a:t>
              </a:r>
              <a:r>
                <a:rPr lang="en-IN" sz="2500" b="1" i="0" dirty="0">
                  <a:solidFill>
                    <a:srgbClr val="D61632"/>
                  </a:solidFill>
                  <a:effectLst/>
                  <a:latin typeface="Baskerville Old Face" panose="02020602080505020303" pitchFamily="18" charset="0"/>
                </a:rPr>
                <a:t> 02</a:t>
              </a:r>
              <a:endParaRPr lang="en-IN" sz="2500" b="1" dirty="0">
                <a:solidFill>
                  <a:srgbClr val="D61632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587279-78EF-0E41-3AB4-2AD9CF068961}"/>
                </a:ext>
              </a:extLst>
            </p:cNvPr>
            <p:cNvSpPr txBox="1"/>
            <p:nvPr/>
          </p:nvSpPr>
          <p:spPr>
            <a:xfrm>
              <a:off x="1060879" y="2242682"/>
              <a:ext cx="2285109" cy="52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Lorem ipsum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dolor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sit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amet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consectetur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adipiscing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elit</a:t>
              </a:r>
              <a:endParaRPr lang="en-IN" sz="1000" dirty="0">
                <a:solidFill>
                  <a:srgbClr val="D61632"/>
                </a:solidFill>
                <a:latin typeface="Work Sans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498211-4F65-0622-1A66-B0C7193119AD}"/>
              </a:ext>
            </a:extLst>
          </p:cNvPr>
          <p:cNvGrpSpPr/>
          <p:nvPr/>
        </p:nvGrpSpPr>
        <p:grpSpPr>
          <a:xfrm>
            <a:off x="8843703" y="1697686"/>
            <a:ext cx="2285109" cy="1284968"/>
            <a:chOff x="1060879" y="1485872"/>
            <a:chExt cx="2285109" cy="128496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8781F-986D-F7C1-2F31-DE568444AED1}"/>
                </a:ext>
              </a:extLst>
            </p:cNvPr>
            <p:cNvSpPr txBox="1"/>
            <p:nvPr/>
          </p:nvSpPr>
          <p:spPr>
            <a:xfrm>
              <a:off x="1129187" y="1485872"/>
              <a:ext cx="214849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2500" b="1" dirty="0">
                  <a:solidFill>
                    <a:srgbClr val="D61632"/>
                  </a:solidFill>
                  <a:latin typeface="Baskerville Old Face" panose="02020602080505020303" pitchFamily="18" charset="0"/>
                </a:rPr>
                <a:t>ABILITY</a:t>
              </a:r>
              <a:r>
                <a:rPr lang="en-IN" sz="2500" b="1" i="0" dirty="0">
                  <a:solidFill>
                    <a:srgbClr val="D61632"/>
                  </a:solidFill>
                  <a:effectLst/>
                  <a:latin typeface="Baskerville Old Face" panose="02020602080505020303" pitchFamily="18" charset="0"/>
                </a:rPr>
                <a:t> 03</a:t>
              </a:r>
              <a:endParaRPr lang="en-IN" sz="2500" b="1" dirty="0">
                <a:solidFill>
                  <a:srgbClr val="D61632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D837A1-1F9C-BFB9-5C37-F225DE77B7EE}"/>
                </a:ext>
              </a:extLst>
            </p:cNvPr>
            <p:cNvSpPr txBox="1"/>
            <p:nvPr/>
          </p:nvSpPr>
          <p:spPr>
            <a:xfrm>
              <a:off x="1060879" y="2242682"/>
              <a:ext cx="2285109" cy="52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Lorem ipsum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dolor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sit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amet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consectetur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adipiscing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elit</a:t>
              </a:r>
              <a:endParaRPr lang="en-IN" sz="1000" dirty="0">
                <a:solidFill>
                  <a:srgbClr val="D61632"/>
                </a:solidFill>
                <a:latin typeface="Work Sans" pitchFamily="2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880744-DA4A-B621-458E-846019A52BC7}"/>
              </a:ext>
            </a:extLst>
          </p:cNvPr>
          <p:cNvGrpSpPr/>
          <p:nvPr/>
        </p:nvGrpSpPr>
        <p:grpSpPr>
          <a:xfrm>
            <a:off x="8843703" y="4767165"/>
            <a:ext cx="2285109" cy="1284968"/>
            <a:chOff x="1060879" y="1485872"/>
            <a:chExt cx="2285109" cy="12849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9A42BB-2275-B692-249C-E56ECDE3CFEC}"/>
                </a:ext>
              </a:extLst>
            </p:cNvPr>
            <p:cNvSpPr txBox="1"/>
            <p:nvPr/>
          </p:nvSpPr>
          <p:spPr>
            <a:xfrm>
              <a:off x="1129187" y="1485872"/>
              <a:ext cx="2148492" cy="75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IN" sz="2500" b="1" dirty="0">
                  <a:solidFill>
                    <a:srgbClr val="D61632"/>
                  </a:solidFill>
                  <a:latin typeface="Baskerville Old Face" panose="02020602080505020303" pitchFamily="18" charset="0"/>
                </a:rPr>
                <a:t>ABILITY</a:t>
              </a:r>
              <a:r>
                <a:rPr lang="en-IN" sz="2500" b="1" i="0" dirty="0">
                  <a:solidFill>
                    <a:srgbClr val="D61632"/>
                  </a:solidFill>
                  <a:effectLst/>
                  <a:latin typeface="Baskerville Old Face" panose="02020602080505020303" pitchFamily="18" charset="0"/>
                </a:rPr>
                <a:t> 04</a:t>
              </a:r>
              <a:endParaRPr lang="en-IN" sz="2500" b="1" dirty="0">
                <a:solidFill>
                  <a:srgbClr val="D61632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389853-33DF-9016-EF17-CFCF743C65DF}"/>
                </a:ext>
              </a:extLst>
            </p:cNvPr>
            <p:cNvSpPr txBox="1"/>
            <p:nvPr/>
          </p:nvSpPr>
          <p:spPr>
            <a:xfrm>
              <a:off x="1060879" y="2242682"/>
              <a:ext cx="2285109" cy="52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Lorem ipsum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dolor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sit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amet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,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consectetur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adipiscing</a:t>
              </a:r>
              <a:r>
                <a:rPr lang="en-IN" sz="1000" b="0" i="0" dirty="0">
                  <a:solidFill>
                    <a:srgbClr val="D61632"/>
                  </a:solidFill>
                  <a:effectLst/>
                  <a:latin typeface="Work Sans" pitchFamily="2" charset="0"/>
                </a:rPr>
                <a:t> </a:t>
              </a:r>
              <a:r>
                <a:rPr lang="en-IN" sz="1000" b="0" i="0" dirty="0" err="1">
                  <a:solidFill>
                    <a:srgbClr val="D61632"/>
                  </a:solidFill>
                  <a:effectLst/>
                  <a:latin typeface="Work Sans" pitchFamily="2" charset="0"/>
                </a:rPr>
                <a:t>elit</a:t>
              </a:r>
              <a:endParaRPr lang="en-IN" sz="1000" dirty="0">
                <a:solidFill>
                  <a:srgbClr val="D61632"/>
                </a:solidFill>
                <a:latin typeface="Work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1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1B23">
                <a:alpha val="15000"/>
              </a:srgbClr>
            </a:gs>
            <a:gs pos="100000">
              <a:srgbClr val="04040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560943-E0E6-C587-3712-46A66F2805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78A346DE-2B8A-B1F2-28D4-F513B55AB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29" y="1678457"/>
            <a:ext cx="6850742" cy="51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106C2-FD10-AA58-C96F-C0461CB71D9B}"/>
              </a:ext>
            </a:extLst>
          </p:cNvPr>
          <p:cNvSpPr txBox="1"/>
          <p:nvPr/>
        </p:nvSpPr>
        <p:spPr>
          <a:xfrm>
            <a:off x="3615995" y="79143"/>
            <a:ext cx="49600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0" dirty="0">
                <a:solidFill>
                  <a:schemeClr val="bg1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WHY STRANGE?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1C9211-7651-4E6D-6474-017C03DAFF24}"/>
              </a:ext>
            </a:extLst>
          </p:cNvPr>
          <p:cNvGrpSpPr/>
          <p:nvPr/>
        </p:nvGrpSpPr>
        <p:grpSpPr>
          <a:xfrm>
            <a:off x="4009216" y="2184095"/>
            <a:ext cx="1040311" cy="877164"/>
            <a:chOff x="4009216" y="2184095"/>
            <a:chExt cx="1040311" cy="8771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D27228-E9BD-9085-2B40-8CC28CEF0486}"/>
                </a:ext>
              </a:extLst>
            </p:cNvPr>
            <p:cNvSpPr txBox="1"/>
            <p:nvPr/>
          </p:nvSpPr>
          <p:spPr>
            <a:xfrm>
              <a:off x="4009216" y="2661149"/>
              <a:ext cx="1040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Dormammu</a:t>
              </a:r>
              <a:endParaRPr lang="en-US" sz="10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/>
              <a:r>
                <a:rPr lang="en-US" sz="10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Bargain </a:t>
              </a:r>
              <a:endParaRPr lang="en-IN" sz="10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3BD837-9557-7E8C-6C0B-E1927F4047E5}"/>
                </a:ext>
              </a:extLst>
            </p:cNvPr>
            <p:cNvSpPr txBox="1"/>
            <p:nvPr/>
          </p:nvSpPr>
          <p:spPr>
            <a:xfrm>
              <a:off x="4058730" y="2184095"/>
              <a:ext cx="94128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b="1" i="0" dirty="0">
                  <a:solidFill>
                    <a:schemeClr val="bg1"/>
                  </a:solidFill>
                  <a:effectLst/>
                  <a:latin typeface="Baskerville Old Face" panose="02020602080505020303" pitchFamily="18" charset="0"/>
                </a:rPr>
                <a:t>10M+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86EAFD-F9E4-03D4-FA67-DAED523353FD}"/>
              </a:ext>
            </a:extLst>
          </p:cNvPr>
          <p:cNvGrpSpPr/>
          <p:nvPr/>
        </p:nvGrpSpPr>
        <p:grpSpPr>
          <a:xfrm>
            <a:off x="4009215" y="5016195"/>
            <a:ext cx="1040311" cy="877164"/>
            <a:chOff x="4009216" y="2184095"/>
            <a:chExt cx="1040311" cy="8771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97B503-DF6D-A483-CA8F-E1808CCEB420}"/>
                </a:ext>
              </a:extLst>
            </p:cNvPr>
            <p:cNvSpPr txBox="1"/>
            <p:nvPr/>
          </p:nvSpPr>
          <p:spPr>
            <a:xfrm>
              <a:off x="4009216" y="2661149"/>
              <a:ext cx="1040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Loki in Infinite Space Realm</a:t>
              </a:r>
              <a:endParaRPr lang="en-IN" sz="10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46867-4F80-0670-C4D8-D1EA7AD1BBEC}"/>
                </a:ext>
              </a:extLst>
            </p:cNvPr>
            <p:cNvSpPr txBox="1"/>
            <p:nvPr/>
          </p:nvSpPr>
          <p:spPr>
            <a:xfrm>
              <a:off x="4019457" y="2184095"/>
              <a:ext cx="101983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b="1" i="0" dirty="0">
                  <a:solidFill>
                    <a:schemeClr val="bg1"/>
                  </a:solidFill>
                  <a:effectLst/>
                  <a:latin typeface="Baskerville Old Face" panose="02020602080505020303" pitchFamily="18" charset="0"/>
                </a:rPr>
                <a:t>0.1M+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99C8C2-2B67-2272-7AC1-44390C2E0B3A}"/>
              </a:ext>
            </a:extLst>
          </p:cNvPr>
          <p:cNvGrpSpPr/>
          <p:nvPr/>
        </p:nvGrpSpPr>
        <p:grpSpPr>
          <a:xfrm>
            <a:off x="7245489" y="4740961"/>
            <a:ext cx="1098378" cy="877164"/>
            <a:chOff x="3980183" y="2184095"/>
            <a:chExt cx="1098378" cy="8771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ED0F83-2AF3-229E-E73F-EA4EC2E3EE58}"/>
                </a:ext>
              </a:extLst>
            </p:cNvPr>
            <p:cNvSpPr txBox="1"/>
            <p:nvPr/>
          </p:nvSpPr>
          <p:spPr>
            <a:xfrm>
              <a:off x="4009216" y="2661149"/>
              <a:ext cx="1040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Gave </a:t>
              </a:r>
              <a:r>
                <a:rPr lang="en-US" sz="10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Thanos</a:t>
              </a:r>
              <a:r>
                <a:rPr lang="en-US" sz="10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 Time Stone</a:t>
              </a:r>
              <a:endParaRPr lang="en-IN" sz="10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43B712-7D13-A32A-2806-5F1D35FB39F9}"/>
                </a:ext>
              </a:extLst>
            </p:cNvPr>
            <p:cNvSpPr txBox="1"/>
            <p:nvPr/>
          </p:nvSpPr>
          <p:spPr>
            <a:xfrm>
              <a:off x="3980183" y="2184095"/>
              <a:ext cx="109837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b="1" i="0" dirty="0">
                  <a:solidFill>
                    <a:schemeClr val="bg1"/>
                  </a:solidFill>
                  <a:effectLst/>
                  <a:latin typeface="Baskerville Old Face" panose="02020602080505020303" pitchFamily="18" charset="0"/>
                </a:rPr>
                <a:t>100M+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E832B6-BCD9-CE70-37C9-544276A452F3}"/>
              </a:ext>
            </a:extLst>
          </p:cNvPr>
          <p:cNvGrpSpPr/>
          <p:nvPr/>
        </p:nvGrpSpPr>
        <p:grpSpPr>
          <a:xfrm>
            <a:off x="7142475" y="1911971"/>
            <a:ext cx="1172358" cy="877164"/>
            <a:chOff x="4009216" y="2184095"/>
            <a:chExt cx="1172358" cy="8771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E7F295-2423-658A-432E-B3F7E8C679BC}"/>
                </a:ext>
              </a:extLst>
            </p:cNvPr>
            <p:cNvSpPr txBox="1"/>
            <p:nvPr/>
          </p:nvSpPr>
          <p:spPr>
            <a:xfrm>
              <a:off x="4009216" y="2661149"/>
              <a:ext cx="1172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  <a:latin typeface="Baskerville Old Face" panose="02020602080505020303" pitchFamily="18" charset="0"/>
                </a:rPr>
                <a:t>Kaecilius</a:t>
              </a:r>
              <a:r>
                <a:rPr lang="en-US" sz="10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 reverse time-fighting</a:t>
              </a:r>
              <a:endParaRPr lang="en-IN" sz="10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63AF5C-E1CA-3DB6-56E4-978219B7BC85}"/>
                </a:ext>
              </a:extLst>
            </p:cNvPr>
            <p:cNvSpPr txBox="1"/>
            <p:nvPr/>
          </p:nvSpPr>
          <p:spPr>
            <a:xfrm>
              <a:off x="4203301" y="2184095"/>
              <a:ext cx="78418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b="1" i="0" dirty="0">
                  <a:solidFill>
                    <a:schemeClr val="bg1"/>
                  </a:solidFill>
                  <a:effectLst/>
                  <a:latin typeface="Baskerville Old Face" panose="02020602080505020303" pitchFamily="18" charset="0"/>
                </a:rPr>
                <a:t>1M+</a:t>
              </a:r>
              <a:endParaRPr lang="en-IN" sz="25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pic>
        <p:nvPicPr>
          <p:cNvPr id="3" name="Picture 2" descr="A picture containing blur&#10;&#10;Description automatically generated">
            <a:extLst>
              <a:ext uri="{FF2B5EF4-FFF2-40B4-BE49-F238E27FC236}">
                <a16:creationId xmlns:a16="http://schemas.microsoft.com/office/drawing/2014/main" id="{9E5D9F39-1FA1-D7CF-0945-D41DDE659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6881" y="1760131"/>
            <a:ext cx="3386678" cy="3337738"/>
          </a:xfrm>
          <a:prstGeom prst="rect">
            <a:avLst/>
          </a:prstGeom>
        </p:spPr>
      </p:pic>
      <p:pic>
        <p:nvPicPr>
          <p:cNvPr id="31" name="Picture 30" descr="A picture containing blur&#10;&#10;Description automatically generated">
            <a:extLst>
              <a:ext uri="{FF2B5EF4-FFF2-40B4-BE49-F238E27FC236}">
                <a16:creationId xmlns:a16="http://schemas.microsoft.com/office/drawing/2014/main" id="{C21F6F25-0FE7-84D8-7E8A-C2BFBB9C5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094" y="1760131"/>
            <a:ext cx="3386678" cy="3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4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blue dress&#10;&#10;Description automatically generated with low confidence">
            <a:extLst>
              <a:ext uri="{FF2B5EF4-FFF2-40B4-BE49-F238E27FC236}">
                <a16:creationId xmlns:a16="http://schemas.microsoft.com/office/drawing/2014/main" id="{2B90CF96-D6C3-F93C-D8A9-C7BC6F59C0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89" y="2016058"/>
            <a:ext cx="2400300" cy="4870287"/>
          </a:xfrm>
          <a:prstGeom prst="rect">
            <a:avLst/>
          </a:prstGeom>
        </p:spPr>
      </p:pic>
      <p:pic>
        <p:nvPicPr>
          <p:cNvPr id="8" name="Picture 7" descr="A person in a blue dress&#10;&#10;Description automatically generated with low confidence">
            <a:extLst>
              <a:ext uri="{FF2B5EF4-FFF2-40B4-BE49-F238E27FC236}">
                <a16:creationId xmlns:a16="http://schemas.microsoft.com/office/drawing/2014/main" id="{BF7F193D-F995-95F5-B1FD-59622F2820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699" y="2016058"/>
            <a:ext cx="2400300" cy="4870287"/>
          </a:xfrm>
          <a:prstGeom prst="rect">
            <a:avLst/>
          </a:prstGeom>
        </p:spPr>
      </p:pic>
      <p:pic>
        <p:nvPicPr>
          <p:cNvPr id="7" name="Picture 6" descr="A person in a blue dress&#10;&#10;Description automatically generated with low confidence">
            <a:extLst>
              <a:ext uri="{FF2B5EF4-FFF2-40B4-BE49-F238E27FC236}">
                <a16:creationId xmlns:a16="http://schemas.microsoft.com/office/drawing/2014/main" id="{39C90E99-0C50-96F3-0F9E-AB63A2CB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40" y="2016058"/>
            <a:ext cx="2400300" cy="4870287"/>
          </a:xfrm>
          <a:prstGeom prst="rect">
            <a:avLst/>
          </a:prstGeom>
        </p:spPr>
      </p:pic>
      <p:pic>
        <p:nvPicPr>
          <p:cNvPr id="3" name="Picture 2" descr="A person in a blue dress&#10;&#10;Description automatically generated with low confidence">
            <a:extLst>
              <a:ext uri="{FF2B5EF4-FFF2-40B4-BE49-F238E27FC236}">
                <a16:creationId xmlns:a16="http://schemas.microsoft.com/office/drawing/2014/main" id="{51FD3965-B07A-6EC2-F6F9-1CE6BA5C6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90" y="2016058"/>
            <a:ext cx="2400300" cy="4870287"/>
          </a:xfrm>
          <a:prstGeom prst="rect">
            <a:avLst/>
          </a:prstGeom>
        </p:spPr>
      </p:pic>
      <p:pic>
        <p:nvPicPr>
          <p:cNvPr id="5" name="Picture 4" descr="A person wearing a yellow robe&#10;&#10;Description automatically generated with low confidence">
            <a:extLst>
              <a:ext uri="{FF2B5EF4-FFF2-40B4-BE49-F238E27FC236}">
                <a16:creationId xmlns:a16="http://schemas.microsoft.com/office/drawing/2014/main" id="{F71259CE-1413-A61B-0330-8214ABE1E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2" y="2130924"/>
            <a:ext cx="3243619" cy="4727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CFFCA3-F3A2-06F1-842D-8CDB1F355035}"/>
              </a:ext>
            </a:extLst>
          </p:cNvPr>
          <p:cNvSpPr txBox="1"/>
          <p:nvPr/>
        </p:nvSpPr>
        <p:spPr>
          <a:xfrm>
            <a:off x="985600" y="384842"/>
            <a:ext cx="53270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0" dirty="0">
                <a:solidFill>
                  <a:schemeClr val="bg1"/>
                </a:solidFill>
                <a:latin typeface="DRagonlord" panose="02000603000000000000" pitchFamily="50" charset="0"/>
                <a:ea typeface="DRagonlord" panose="02000603000000000000" pitchFamily="50" charset="0"/>
              </a:rPr>
              <a:t>Ancient wisdom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65E30-EE8F-210A-9D9C-B2ECE4ADC209}"/>
              </a:ext>
            </a:extLst>
          </p:cNvPr>
          <p:cNvSpPr txBox="1"/>
          <p:nvPr/>
        </p:nvSpPr>
        <p:spPr>
          <a:xfrm rot="17708738">
            <a:off x="2766314" y="4221326"/>
            <a:ext cx="2221273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2500">
                <a:solidFill>
                  <a:srgbClr val="D61632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WISDOM  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94790-D274-0D15-EDE0-453869696957}"/>
              </a:ext>
            </a:extLst>
          </p:cNvPr>
          <p:cNvSpPr txBox="1"/>
          <p:nvPr/>
        </p:nvSpPr>
        <p:spPr>
          <a:xfrm rot="17708738">
            <a:off x="4466735" y="4221326"/>
            <a:ext cx="2221273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2500">
                <a:solidFill>
                  <a:srgbClr val="D61632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WISDOM  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1B17D-9BB5-AFFE-AC61-B9E619FB62A4}"/>
              </a:ext>
            </a:extLst>
          </p:cNvPr>
          <p:cNvSpPr txBox="1"/>
          <p:nvPr/>
        </p:nvSpPr>
        <p:spPr>
          <a:xfrm rot="17708738">
            <a:off x="6230655" y="4221326"/>
            <a:ext cx="2221273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2500">
                <a:solidFill>
                  <a:srgbClr val="D61632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WISDOM  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A40BA3-A2E5-7CEE-764A-DEDA3EF48FD0}"/>
              </a:ext>
            </a:extLst>
          </p:cNvPr>
          <p:cNvSpPr txBox="1"/>
          <p:nvPr/>
        </p:nvSpPr>
        <p:spPr>
          <a:xfrm rot="17708738">
            <a:off x="8147102" y="4221325"/>
            <a:ext cx="2221273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2500">
                <a:solidFill>
                  <a:srgbClr val="D61632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WISDOM  04</a:t>
            </a:r>
          </a:p>
        </p:txBody>
      </p:sp>
    </p:spTree>
    <p:extLst>
      <p:ext uri="{BB962C8B-B14F-4D97-AF65-F5344CB8AC3E}">
        <p14:creationId xmlns:p14="http://schemas.microsoft.com/office/powerpoint/2010/main" val="259270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8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8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city, outdoor, background&#10;&#10;Description automatically generated">
            <a:extLst>
              <a:ext uri="{FF2B5EF4-FFF2-40B4-BE49-F238E27FC236}">
                <a16:creationId xmlns:a16="http://schemas.microsoft.com/office/drawing/2014/main" id="{CCF10D6F-0A3A-7D54-6D3D-C390A1739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868DD-8DF4-B0F8-4358-5670002A5B99}"/>
              </a:ext>
            </a:extLst>
          </p:cNvPr>
          <p:cNvSpPr txBox="1"/>
          <p:nvPr/>
        </p:nvSpPr>
        <p:spPr>
          <a:xfrm>
            <a:off x="2722899" y="1802274"/>
            <a:ext cx="6746202" cy="229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500" b="1" dirty="0">
                <a:latin typeface="Baskerville Old Face" panose="02020602080505020303" pitchFamily="18" charset="0"/>
              </a:rPr>
              <a:t>“You Cannot Beat A River Into Submission. You Have To Surrender To Its Current And Use Its Power As Your Own.”</a:t>
            </a:r>
            <a:endParaRPr lang="en-IN" sz="2500" b="1" dirty="0">
              <a:latin typeface="Baskerville Old Face" panose="020206020805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35CF8-858D-14D3-8F77-05B1370D864E}"/>
              </a:ext>
            </a:extLst>
          </p:cNvPr>
          <p:cNvSpPr txBox="1"/>
          <p:nvPr/>
        </p:nvSpPr>
        <p:spPr>
          <a:xfrm>
            <a:off x="6570999" y="3341157"/>
            <a:ext cx="2598401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500" b="1" dirty="0">
                <a:latin typeface="Baskerville Old Face" panose="02020602080505020303" pitchFamily="18" charset="0"/>
              </a:rPr>
              <a:t>- ANCIENT ONE</a:t>
            </a:r>
            <a:endParaRPr lang="en-IN" sz="25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7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467</Words>
  <Application>Microsoft Office PowerPoint</Application>
  <PresentationFormat>Widescreen</PresentationFormat>
  <Paragraphs>119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Calibri</vt:lpstr>
      <vt:lpstr>Bellefair</vt:lpstr>
      <vt:lpstr>DRagonlord</vt:lpstr>
      <vt:lpstr>Calibri Light</vt:lpstr>
      <vt:lpstr>Work Sans</vt:lpstr>
      <vt:lpstr>Arial</vt:lpstr>
      <vt:lpstr>Rubik</vt:lpstr>
      <vt:lpstr>Baskerville Old Face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Amal R Babu</cp:lastModifiedBy>
  <cp:revision>1</cp:revision>
  <dcterms:created xsi:type="dcterms:W3CDTF">2022-05-10T07:14:37Z</dcterms:created>
  <dcterms:modified xsi:type="dcterms:W3CDTF">2022-05-16T06:16:20Z</dcterms:modified>
</cp:coreProperties>
</file>